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77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59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2030"/>
    <a:srgbClr val="101921"/>
    <a:srgbClr val="78082A"/>
    <a:srgbClr val="1D252D"/>
    <a:srgbClr val="F3EDE0"/>
    <a:srgbClr val="FED141"/>
    <a:srgbClr val="8B5B29"/>
    <a:srgbClr val="C8102E"/>
    <a:srgbClr val="9D2235"/>
    <a:srgbClr val="E0D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79"/>
    <p:restoredTop sz="96327"/>
  </p:normalViewPr>
  <p:slideViewPr>
    <p:cSldViewPr snapToGrid="0">
      <p:cViewPr varScale="1">
        <p:scale>
          <a:sx n="123" d="100"/>
          <a:sy n="123" d="100"/>
        </p:scale>
        <p:origin x="2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rgbClr val="1D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Count</c:v>
                </c:pt>
              </c:strCache>
            </c:strRef>
          </c:tx>
          <c:dPt>
            <c:idx val="0"/>
            <c:bubble3D val="0"/>
            <c:spPr>
              <a:solidFill>
                <a:srgbClr val="CC203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7FF-F945-9A09-3811C334BC31}"/>
              </c:ext>
            </c:extLst>
          </c:dPt>
          <c:dPt>
            <c:idx val="1"/>
            <c:bubble3D val="0"/>
            <c:spPr>
              <a:solidFill>
                <a:srgbClr val="FED14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7FF-F945-9A09-3811C334BC31}"/>
              </c:ext>
            </c:extLst>
          </c:dPt>
          <c:dPt>
            <c:idx val="2"/>
            <c:bubble3D val="0"/>
            <c:spPr>
              <a:solidFill>
                <a:srgbClr val="78082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7FF-F945-9A09-3811C334BC31}"/>
              </c:ext>
            </c:extLst>
          </c:dPt>
          <c:dPt>
            <c:idx val="3"/>
            <c:bubble3D val="0"/>
            <c:spPr>
              <a:solidFill>
                <a:srgbClr val="E0D1B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7FF-F945-9A09-3811C334BC31}"/>
              </c:ext>
            </c:extLst>
          </c:dPt>
          <c:dPt>
            <c:idx val="4"/>
            <c:bubble3D val="0"/>
            <c:spPr>
              <a:solidFill>
                <a:srgbClr val="1D252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7FF-F945-9A09-3811C334BC31}"/>
              </c:ext>
            </c:extLst>
          </c:dPt>
          <c:dPt>
            <c:idx val="5"/>
            <c:bubble3D val="0"/>
            <c:spPr>
              <a:solidFill>
                <a:srgbClr val="8B5B2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7FF-F945-9A09-3811C334BC31}"/>
              </c:ext>
            </c:extLst>
          </c:dPt>
          <c:dPt>
            <c:idx val="6"/>
            <c:bubble3D val="0"/>
            <c:spPr>
              <a:solidFill>
                <a:srgbClr val="F3EDE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7FF-F945-9A09-3811C334BC31}"/>
              </c:ext>
            </c:extLst>
          </c:dPt>
          <c:cat>
            <c:strRef>
              <c:f>Sheet1!$A$2:$A$8</c:f>
              <c:strCache>
                <c:ptCount val="7"/>
                <c:pt idx="0">
                  <c:v>Period A</c:v>
                </c:pt>
                <c:pt idx="1">
                  <c:v>Period B</c:v>
                </c:pt>
                <c:pt idx="2">
                  <c:v>Period C</c:v>
                </c:pt>
                <c:pt idx="3">
                  <c:v>Period D</c:v>
                </c:pt>
                <c:pt idx="4">
                  <c:v>Period E</c:v>
                </c:pt>
                <c:pt idx="5">
                  <c:v>Period F</c:v>
                </c:pt>
                <c:pt idx="6">
                  <c:v>Period G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3.8</c:v>
                </c:pt>
                <c:pt idx="5">
                  <c:v>1.2</c:v>
                </c:pt>
                <c:pt idx="6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7FF-F945-9A09-3811C334BC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7C3CE-E625-4A4B-9373-5FD8D0E3A7DA}" type="datetimeFigureOut">
              <a:rPr lang="en-US" smtClean="0"/>
              <a:t>1/29/24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A1716-C0F3-4A47-9BD9-CE753C786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29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216D77-8429-39EE-AEA5-493D5302BBAE}"/>
              </a:ext>
            </a:extLst>
          </p:cNvPr>
          <p:cNvSpPr/>
          <p:nvPr userDrawn="1"/>
        </p:nvSpPr>
        <p:spPr>
          <a:xfrm>
            <a:off x="0" y="3727265"/>
            <a:ext cx="12192000" cy="3130734"/>
          </a:xfrm>
          <a:prstGeom prst="rect">
            <a:avLst/>
          </a:prstGeom>
          <a:solidFill>
            <a:srgbClr val="F3ED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F89EE-36DC-6DAA-7110-D8E40E07F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160" y="4084320"/>
            <a:ext cx="11236960" cy="1354276"/>
          </a:xfrm>
        </p:spPr>
        <p:txBody>
          <a:bodyPr anchor="t">
            <a:normAutofit/>
          </a:bodyPr>
          <a:lstStyle>
            <a:lvl1pPr algn="ctr"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8BAF2E-BC61-FEBD-0809-417AA9E150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799" y="5438596"/>
            <a:ext cx="8534401" cy="3651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 descr="A red and yellow oval sign with white text&#10;&#10;Description automatically generated">
            <a:extLst>
              <a:ext uri="{FF2B5EF4-FFF2-40B4-BE49-F238E27FC236}">
                <a16:creationId xmlns:a16="http://schemas.microsoft.com/office/drawing/2014/main" id="{8AF8B2B2-1BDD-483C-645A-54DD0F0BD224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775758" y="790393"/>
            <a:ext cx="4640483" cy="219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13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B7BFCE-082F-0B3E-4C9D-DB6D2ED533FB}"/>
              </a:ext>
            </a:extLst>
          </p:cNvPr>
          <p:cNvSpPr/>
          <p:nvPr userDrawn="1"/>
        </p:nvSpPr>
        <p:spPr>
          <a:xfrm>
            <a:off x="8634714" y="0"/>
            <a:ext cx="355728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B6F28F8-2DBE-EE85-6053-B9BB7D756E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00963" y="268288"/>
            <a:ext cx="4171950" cy="298926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B18069FF-C2CD-BA13-220A-DE30045EFB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00963" y="3603671"/>
            <a:ext cx="4171950" cy="298926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D386FC-F04A-6FCD-98F2-CDE9D3065F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1" y="1764406"/>
            <a:ext cx="6791325" cy="4426844"/>
          </a:xfrm>
        </p:spPr>
        <p:txBody>
          <a:bodyPr anchor="t">
            <a:normAutofit/>
          </a:bodyPr>
          <a:lstStyle>
            <a:lvl1pPr>
              <a:defRPr sz="2800">
                <a:solidFill>
                  <a:schemeClr val="accent3"/>
                </a:solidFill>
              </a:defRPr>
            </a:lvl1pPr>
            <a:lvl2pPr>
              <a:defRPr sz="24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3"/>
                </a:solidFill>
              </a:defRPr>
            </a:lvl4pPr>
            <a:lvl5pPr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9744AFD-34D2-BFCB-C50B-DAAD0EB92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57200"/>
            <a:ext cx="6791325" cy="1307206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8571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B7BFCE-082F-0B3E-4C9D-DB6D2ED533FB}"/>
              </a:ext>
            </a:extLst>
          </p:cNvPr>
          <p:cNvSpPr/>
          <p:nvPr userDrawn="1"/>
        </p:nvSpPr>
        <p:spPr>
          <a:xfrm>
            <a:off x="8634714" y="0"/>
            <a:ext cx="355728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B6F28F8-2DBE-EE85-6053-B9BB7D756E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00963" y="268288"/>
            <a:ext cx="4171950" cy="298926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B18069FF-C2CD-BA13-220A-DE30045EFB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00963" y="3603671"/>
            <a:ext cx="4171950" cy="298926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D386FC-F04A-6FCD-98F2-CDE9D3065F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1" y="1764406"/>
            <a:ext cx="6791325" cy="4426844"/>
          </a:xfrm>
        </p:spPr>
        <p:txBody>
          <a:bodyPr anchor="t">
            <a:normAutofit/>
          </a:bodyPr>
          <a:lstStyle>
            <a:lvl1pPr>
              <a:defRPr sz="2800">
                <a:solidFill>
                  <a:schemeClr val="accent3"/>
                </a:solidFill>
              </a:defRPr>
            </a:lvl1pPr>
            <a:lvl2pPr>
              <a:defRPr sz="24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3"/>
                </a:solidFill>
              </a:defRPr>
            </a:lvl4pPr>
            <a:lvl5pPr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9744AFD-34D2-BFCB-C50B-DAAD0EB92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57200"/>
            <a:ext cx="6791325" cy="1307206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3080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E172B-4FFE-3EE3-5485-E5693CF8D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57200"/>
            <a:ext cx="4114800" cy="200152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89DC9-F3EF-FA71-088B-4FB02DCA2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493487"/>
            <a:ext cx="4114800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D4C372F9-4FA2-3F61-2E22-C12CE5F4E4A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73040" y="803275"/>
            <a:ext cx="6309360" cy="51101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72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07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F0445A8-819B-AE85-0AC0-3EEE2E549C71}"/>
              </a:ext>
            </a:extLst>
          </p:cNvPr>
          <p:cNvSpPr txBox="1">
            <a:spLocks/>
          </p:cNvSpPr>
          <p:nvPr userDrawn="1"/>
        </p:nvSpPr>
        <p:spPr>
          <a:xfrm>
            <a:off x="7700964" y="1734312"/>
            <a:ext cx="4171950" cy="4823651"/>
          </a:xfrm>
          <a:prstGeom prst="rect">
            <a:avLst/>
          </a:prstGeom>
          <a:solidFill>
            <a:srgbClr val="9D2235">
              <a:alpha val="40000"/>
            </a:srgb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A0B5E6-316D-8A39-76BE-1000FB0C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008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530C0-02E6-FD1F-8A26-F90E56AE6C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400800" cy="435133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FACB84-6ECD-F6AB-89F4-73154E1C93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43234" y="1774109"/>
            <a:ext cx="3889420" cy="4351338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98B9F37-80AD-6696-F7E7-100B72718EA6}"/>
              </a:ext>
            </a:extLst>
          </p:cNvPr>
          <p:cNvSpPr txBox="1">
            <a:spLocks/>
          </p:cNvSpPr>
          <p:nvPr userDrawn="1"/>
        </p:nvSpPr>
        <p:spPr>
          <a:xfrm>
            <a:off x="7700964" y="268224"/>
            <a:ext cx="4171950" cy="1466088"/>
          </a:xfrm>
          <a:prstGeom prst="rect">
            <a:avLst/>
          </a:prstGeom>
          <a:solidFill>
            <a:srgbClr val="9D2235">
              <a:alpha val="40000"/>
            </a:srgbClr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C12422D-9807-5500-5DB0-99CD7456E0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3838" y="365125"/>
            <a:ext cx="3889375" cy="1325563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8530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F0445A8-819B-AE85-0AC0-3EEE2E549C71}"/>
              </a:ext>
            </a:extLst>
          </p:cNvPr>
          <p:cNvSpPr txBox="1">
            <a:spLocks/>
          </p:cNvSpPr>
          <p:nvPr userDrawn="1"/>
        </p:nvSpPr>
        <p:spPr>
          <a:xfrm>
            <a:off x="7700964" y="1734312"/>
            <a:ext cx="4171950" cy="4823651"/>
          </a:xfrm>
          <a:prstGeom prst="rect">
            <a:avLst/>
          </a:prstGeom>
          <a:solidFill>
            <a:schemeClr val="accent4">
              <a:alpha val="4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A0B5E6-316D-8A39-76BE-1000FB0C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008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530C0-02E6-FD1F-8A26-F90E56AE6C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400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FACB84-6ECD-F6AB-89F4-73154E1C93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43234" y="1774109"/>
            <a:ext cx="3889420" cy="4351338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98B9F37-80AD-6696-F7E7-100B72718EA6}"/>
              </a:ext>
            </a:extLst>
          </p:cNvPr>
          <p:cNvSpPr txBox="1">
            <a:spLocks/>
          </p:cNvSpPr>
          <p:nvPr userDrawn="1"/>
        </p:nvSpPr>
        <p:spPr>
          <a:xfrm>
            <a:off x="7700964" y="268224"/>
            <a:ext cx="4171950" cy="1466088"/>
          </a:xfrm>
          <a:prstGeom prst="rect">
            <a:avLst/>
          </a:prstGeom>
          <a:solidFill>
            <a:schemeClr val="accent4">
              <a:alpha val="40000"/>
            </a:schemeClr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en-US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7060E5B-C17F-2374-42E4-30BD3E4E72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3838" y="365125"/>
            <a:ext cx="3889375" cy="1325563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2264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F0445A8-819B-AE85-0AC0-3EEE2E549C71}"/>
              </a:ext>
            </a:extLst>
          </p:cNvPr>
          <p:cNvSpPr txBox="1">
            <a:spLocks/>
          </p:cNvSpPr>
          <p:nvPr userDrawn="1"/>
        </p:nvSpPr>
        <p:spPr>
          <a:xfrm>
            <a:off x="7700964" y="1734312"/>
            <a:ext cx="4171950" cy="4823651"/>
          </a:xfrm>
          <a:prstGeom prst="rect">
            <a:avLst/>
          </a:prstGeom>
          <a:solidFill>
            <a:schemeClr val="bg2">
              <a:lumMod val="60000"/>
              <a:lumOff val="40000"/>
              <a:alpha val="4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A0B5E6-316D-8A39-76BE-1000FB0C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008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530C0-02E6-FD1F-8A26-F90E56AE6C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400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FACB84-6ECD-F6AB-89F4-73154E1C93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43234" y="1774109"/>
            <a:ext cx="3889420" cy="4351338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98B9F37-80AD-6696-F7E7-100B72718EA6}"/>
              </a:ext>
            </a:extLst>
          </p:cNvPr>
          <p:cNvSpPr txBox="1">
            <a:spLocks/>
          </p:cNvSpPr>
          <p:nvPr userDrawn="1"/>
        </p:nvSpPr>
        <p:spPr>
          <a:xfrm>
            <a:off x="7700964" y="268224"/>
            <a:ext cx="4171950" cy="1466088"/>
          </a:xfrm>
          <a:prstGeom prst="rect">
            <a:avLst/>
          </a:prstGeom>
          <a:solidFill>
            <a:schemeClr val="bg2">
              <a:lumMod val="60000"/>
              <a:lumOff val="40000"/>
              <a:alpha val="40000"/>
            </a:schemeClr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en-US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2B49E0B-15E0-E653-0AD8-79B2F6C93C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3838" y="365125"/>
            <a:ext cx="3889375" cy="1325563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4964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F435F958-C828-C403-90A2-19986943263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56192" y="1857552"/>
            <a:ext cx="2426207" cy="2671135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F551E0-21A5-0DA5-339C-47A76DC79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E81FE-0E97-0738-1C1E-75082C6D2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28687"/>
            <a:ext cx="242620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AE070D-E3B2-BC8A-B555-450319137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1" y="5352599"/>
            <a:ext cx="2414317" cy="114027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3724E8-CCC2-4AD6-463D-4022A8DB03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2624" y="4528687"/>
            <a:ext cx="2438156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ACBF65-472D-A9DB-B02C-5D0B026B05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2623" y="5352599"/>
            <a:ext cx="2426207" cy="114027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0475ED7-0ABD-8926-9483-F10D5759FFD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62312" y="4528687"/>
            <a:ext cx="242620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147B40C-CD29-85B0-DFB1-D22FBBBA33F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462313" y="5352599"/>
            <a:ext cx="2414317" cy="114027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0CC1F58-FE07-62E1-BFB7-C4CD58483F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50956" y="4554101"/>
            <a:ext cx="2438156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4A645B4E-64EC-23D4-A30B-8C02E9138E0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50955" y="5378013"/>
            <a:ext cx="2426207" cy="114027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58FA9B9-5FBD-C13D-C958-C735CF0AB5F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" y="1857552"/>
            <a:ext cx="2426207" cy="2671135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089D0F1D-4B47-47A5-6624-F24ECC6E97E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58464" y="1857552"/>
            <a:ext cx="2426207" cy="2671135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06746207-3935-D909-9717-BDE1E462DC9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07328" y="1857552"/>
            <a:ext cx="2426207" cy="2671135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65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F435F958-C828-C403-90A2-19986943263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43671" y="1773237"/>
            <a:ext cx="3254564" cy="340201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AE070D-E3B2-BC8A-B555-450319137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1" y="5352599"/>
            <a:ext cx="3238615" cy="816381"/>
          </a:xfrm>
        </p:spPr>
        <p:txBody>
          <a:bodyPr/>
          <a:lstStyle>
            <a:lvl1pPr algn="ctr">
              <a:defRPr lang="en-US" sz="2000" dirty="0">
                <a:solidFill>
                  <a:srgbClr val="8B5B29"/>
                </a:solidFill>
              </a:defRPr>
            </a:lvl1pPr>
            <a:lvl2pPr>
              <a:defRPr lang="en-US" dirty="0">
                <a:latin typeface="+mn-lt"/>
                <a:cs typeface="+mn-cs"/>
              </a:defRPr>
            </a:lvl2pPr>
            <a:lvl3pPr>
              <a:defRPr lang="en-US" dirty="0">
                <a:latin typeface="+mn-lt"/>
                <a:cs typeface="+mn-cs"/>
              </a:defRPr>
            </a:lvl3pPr>
            <a:lvl4pPr>
              <a:defRPr lang="en-US" dirty="0">
                <a:latin typeface="+mn-lt"/>
                <a:cs typeface="+mn-cs"/>
              </a:defRPr>
            </a:lvl4pPr>
            <a:lvl5pPr>
              <a:defRPr lang="en-US" dirty="0">
                <a:latin typeface="+mn-lt"/>
                <a:cs typeface="+mn-cs"/>
              </a:defRPr>
            </a:lvl5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ACBF65-472D-A9DB-B02C-5D0B026B05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72280" y="5352598"/>
            <a:ext cx="3254564" cy="816381"/>
          </a:xfrm>
        </p:spPr>
        <p:txBody>
          <a:bodyPr/>
          <a:lstStyle>
            <a:lvl1pPr algn="ctr">
              <a:defRPr lang="en-US" sz="2000" dirty="0">
                <a:solidFill>
                  <a:srgbClr val="8B5B29"/>
                </a:solidFill>
              </a:defRPr>
            </a:lvl1pPr>
            <a:lvl2pPr>
              <a:defRPr lang="en-US" dirty="0">
                <a:latin typeface="+mn-lt"/>
                <a:cs typeface="+mn-cs"/>
              </a:defRPr>
            </a:lvl2pPr>
            <a:lvl3pPr>
              <a:defRPr lang="en-US" dirty="0">
                <a:latin typeface="+mn-lt"/>
                <a:cs typeface="+mn-cs"/>
              </a:defRPr>
            </a:lvl3pPr>
            <a:lvl4pPr>
              <a:defRPr lang="en-US" dirty="0">
                <a:latin typeface="+mn-lt"/>
                <a:cs typeface="+mn-cs"/>
              </a:defRPr>
            </a:lvl4pPr>
            <a:lvl5pPr>
              <a:defRPr lang="en-US" dirty="0">
                <a:latin typeface="+mn-lt"/>
                <a:cs typeface="+mn-cs"/>
              </a:defRPr>
            </a:lvl5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4A645B4E-64EC-23D4-A30B-8C02E9138E0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38434" y="5378012"/>
            <a:ext cx="3254564" cy="816381"/>
          </a:xfrm>
        </p:spPr>
        <p:txBody>
          <a:bodyPr/>
          <a:lstStyle>
            <a:lvl1pPr algn="ctr">
              <a:defRPr lang="en-US" sz="2000" dirty="0">
                <a:solidFill>
                  <a:srgbClr val="8B5B29"/>
                </a:solidFill>
              </a:defRPr>
            </a:lvl1pPr>
            <a:lvl2pPr>
              <a:defRPr lang="en-US" dirty="0">
                <a:latin typeface="+mn-lt"/>
                <a:cs typeface="+mn-cs"/>
              </a:defRPr>
            </a:lvl2pPr>
            <a:lvl3pPr>
              <a:defRPr lang="en-US" dirty="0">
                <a:latin typeface="+mn-lt"/>
                <a:cs typeface="+mn-cs"/>
              </a:defRPr>
            </a:lvl3pPr>
            <a:lvl4pPr>
              <a:defRPr lang="en-US" dirty="0">
                <a:latin typeface="+mn-lt"/>
                <a:cs typeface="+mn-cs"/>
              </a:defRPr>
            </a:lvl4pPr>
            <a:lvl5pPr>
              <a:defRPr lang="en-US" dirty="0">
                <a:latin typeface="+mn-lt"/>
                <a:cs typeface="+mn-cs"/>
              </a:defRPr>
            </a:lvl5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58FA9B9-5FBD-C13D-C958-C735CF0AB5F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" y="1773238"/>
            <a:ext cx="3254564" cy="340201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06746207-3935-D909-9717-BDE1E462DC9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76985" y="1773237"/>
            <a:ext cx="3254564" cy="340201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F551E0-21A5-0DA5-339C-47A76DC79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0679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551E0-21A5-0DA5-339C-47A76DC79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AE070D-E3B2-BC8A-B555-450319137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1" y="1857553"/>
            <a:ext cx="2414317" cy="4517490"/>
          </a:xfrm>
          <a:solidFill>
            <a:schemeClr val="accent6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1800" b="1"/>
            </a:lvl1pPr>
            <a:lvl2pPr marL="288925" indent="-165100">
              <a:buFont typeface="Arial" panose="020B0604020202020204" pitchFamily="34" charset="0"/>
              <a:buChar char="•"/>
              <a:tabLst/>
              <a:defRPr sz="1600"/>
            </a:lvl2pPr>
            <a:lvl3pPr marL="577850" indent="-114300">
              <a:buFont typeface="Arial" panose="020B0604020202020204" pitchFamily="34" charset="0"/>
              <a:buChar char="•"/>
              <a:tabLst/>
              <a:defRPr sz="1400"/>
            </a:lvl3pPr>
            <a:lvl4pPr marL="1543050" indent="-336550">
              <a:buFont typeface="Arial" panose="020B0604020202020204" pitchFamily="34" charset="0"/>
              <a:buChar char="•"/>
              <a:tabLst/>
              <a:defRPr sz="1200"/>
            </a:lvl4pPr>
            <a:lvl5pPr marL="2000250" indent="-171450"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ACBF65-472D-A9DB-B02C-5D0B026B05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2623" y="1857553"/>
            <a:ext cx="2426207" cy="4517490"/>
          </a:xfrm>
          <a:solidFill>
            <a:schemeClr val="accent6"/>
          </a:solidFill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lang="en-US" sz="1800" b="1" kern="1200" dirty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9575" indent="-285750">
              <a:buFont typeface="Arial" panose="020B0604020202020204" pitchFamily="34" charset="0"/>
              <a:buChar char="•"/>
              <a:defRPr lang="en-US" sz="1600" kern="1200" dirty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49300" indent="-285750">
              <a:buFont typeface="Arial" panose="020B0604020202020204" pitchFamily="34" charset="0"/>
              <a:buChar char="•"/>
              <a:defRPr lang="en-US" sz="1400" kern="1200" dirty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43050" indent="-171450">
              <a:buFont typeface="Arial" panose="020B0604020202020204" pitchFamily="34" charset="0"/>
              <a:buChar char="•"/>
              <a:defRPr sz="1200"/>
            </a:lvl4pPr>
            <a:lvl5pPr marL="2000250" indent="-171450">
              <a:buFont typeface="Arial" panose="020B0604020202020204" pitchFamily="34" charset="0"/>
              <a:buChar char="•"/>
              <a:defRPr sz="12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Click to edit Master text styles</a:t>
            </a:r>
          </a:p>
          <a:p>
            <a:pPr marL="288925" lvl="1" indent="-165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577850" lvl="2" indent="-1143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147B40C-CD29-85B0-DFB1-D22FBBBA33F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462313" y="1857553"/>
            <a:ext cx="2414317" cy="4517490"/>
          </a:xfrm>
          <a:solidFill>
            <a:schemeClr val="accent6"/>
          </a:solidFill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lang="en-US" sz="1800" b="1" kern="1200" dirty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9575" indent="-285750">
              <a:buFont typeface="Arial" panose="020B0604020202020204" pitchFamily="34" charset="0"/>
              <a:buChar char="•"/>
              <a:defRPr lang="en-US" sz="1600" kern="1200" dirty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49300" indent="-285750">
              <a:buFont typeface="Arial" panose="020B0604020202020204" pitchFamily="34" charset="0"/>
              <a:buChar char="•"/>
              <a:defRPr lang="en-US" sz="1400" kern="1200" dirty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43050" indent="-171450">
              <a:buFont typeface="Arial" panose="020B0604020202020204" pitchFamily="34" charset="0"/>
              <a:buChar char="•"/>
              <a:defRPr sz="1200"/>
            </a:lvl4pPr>
            <a:lvl5pPr marL="2000250" indent="-171450">
              <a:buFont typeface="Arial" panose="020B0604020202020204" pitchFamily="34" charset="0"/>
              <a:buChar char="•"/>
              <a:defRPr sz="12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Click to edit Master text styles</a:t>
            </a:r>
          </a:p>
          <a:p>
            <a:pPr marL="288925" lvl="1" indent="-165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577850" lvl="2" indent="-1143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4A645B4E-64EC-23D4-A30B-8C02E9138E0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50955" y="1882967"/>
            <a:ext cx="2426207" cy="4517490"/>
          </a:xfrm>
          <a:solidFill>
            <a:schemeClr val="accent6"/>
          </a:solidFill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lang="en-US" sz="1800" b="1" kern="1200" dirty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9575" indent="-285750">
              <a:buFont typeface="Arial" panose="020B0604020202020204" pitchFamily="34" charset="0"/>
              <a:buChar char="•"/>
              <a:defRPr lang="en-US" sz="1600" kern="1200" dirty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49300" indent="-285750">
              <a:buFont typeface="Arial" panose="020B0604020202020204" pitchFamily="34" charset="0"/>
              <a:buChar char="•"/>
              <a:defRPr lang="en-US" sz="1400" kern="1200" dirty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43050" indent="-171450">
              <a:buFont typeface="Arial" panose="020B0604020202020204" pitchFamily="34" charset="0"/>
              <a:buChar char="•"/>
              <a:defRPr sz="1200"/>
            </a:lvl4pPr>
            <a:lvl5pPr marL="2000250" indent="-171450">
              <a:buFont typeface="Arial" panose="020B0604020202020204" pitchFamily="34" charset="0"/>
              <a:buChar char="•"/>
              <a:defRPr sz="12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</a:pPr>
            <a:r>
              <a:rPr lang="en-US" dirty="0"/>
              <a:t>Click to edit Master text styles</a:t>
            </a:r>
          </a:p>
          <a:p>
            <a:pPr marL="288925" lvl="1" indent="-165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577850" lvl="2" indent="-1143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12044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AE070D-E3B2-BC8A-B555-450319137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1" y="2730664"/>
            <a:ext cx="3498759" cy="3412559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latin typeface="Century Schoolbook" panose="02040604050505020304" pitchFamily="18" charset="0"/>
              </a:defRPr>
            </a:lvl1pPr>
            <a:lvl2pPr marL="457200" indent="0" algn="ctr">
              <a:buFont typeface="Arial" panose="020B0604020202020204" pitchFamily="34" charset="0"/>
              <a:buNone/>
              <a:defRPr sz="2400">
                <a:latin typeface="Century Schoolbook" panose="02040604050505020304" pitchFamily="18" charset="0"/>
              </a:defRPr>
            </a:lvl2pPr>
            <a:lvl3pPr marL="914400" indent="0" algn="ctr">
              <a:buFont typeface="Arial" panose="020B0604020202020204" pitchFamily="34" charset="0"/>
              <a:buNone/>
              <a:defRPr sz="2000">
                <a:latin typeface="Century Schoolbook" panose="02040604050505020304" pitchFamily="18" charset="0"/>
              </a:defRPr>
            </a:lvl3pPr>
            <a:lvl4pPr marL="1371600" indent="0" algn="ctr">
              <a:buFont typeface="Arial" panose="020B0604020202020204" pitchFamily="34" charset="0"/>
              <a:buNone/>
              <a:defRPr sz="1800">
                <a:latin typeface="Century Schoolbook" panose="02040604050505020304" pitchFamily="18" charset="0"/>
              </a:defRPr>
            </a:lvl4pPr>
            <a:lvl5pPr marL="1828800" indent="0" algn="ctr">
              <a:buFont typeface="Arial" panose="020B0604020202020204" pitchFamily="34" charset="0"/>
              <a:buNone/>
              <a:defRPr sz="1800">
                <a:latin typeface="Century Schoolbook" panose="020406040505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ACBF65-472D-A9DB-B02C-5D0B026B05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78963" y="2730664"/>
            <a:ext cx="3515990" cy="3412559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latin typeface="Century Schoolbook" panose="02040604050505020304" pitchFamily="18" charset="0"/>
              </a:defRPr>
            </a:lvl1pPr>
            <a:lvl2pPr marL="457200" indent="0" algn="ctr">
              <a:buFont typeface="Arial" panose="020B0604020202020204" pitchFamily="34" charset="0"/>
              <a:buNone/>
              <a:defRPr sz="2400">
                <a:latin typeface="Century Schoolbook" panose="02040604050505020304" pitchFamily="18" charset="0"/>
              </a:defRPr>
            </a:lvl2pPr>
            <a:lvl3pPr marL="914400" indent="0" algn="ctr">
              <a:buFont typeface="Arial" panose="020B0604020202020204" pitchFamily="34" charset="0"/>
              <a:buNone/>
              <a:defRPr sz="2000">
                <a:latin typeface="Century Schoolbook" panose="02040604050505020304" pitchFamily="18" charset="0"/>
              </a:defRPr>
            </a:lvl3pPr>
            <a:lvl4pPr marL="1371600" indent="0" algn="ctr">
              <a:buFont typeface="Arial" panose="020B0604020202020204" pitchFamily="34" charset="0"/>
              <a:buNone/>
              <a:defRPr sz="1800">
                <a:latin typeface="Century Schoolbook" panose="02040604050505020304" pitchFamily="18" charset="0"/>
              </a:defRPr>
            </a:lvl4pPr>
            <a:lvl5pPr marL="1828800" indent="0" algn="ctr">
              <a:buFont typeface="Arial" panose="020B0604020202020204" pitchFamily="34" charset="0"/>
              <a:buNone/>
              <a:defRPr sz="1800">
                <a:latin typeface="Century Schoolbook" panose="020406040505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147B40C-CD29-85B0-DFB1-D22FBBBA33F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344282" y="2730664"/>
            <a:ext cx="3498759" cy="3412559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latin typeface="Century Schoolbook" panose="02040604050505020304" pitchFamily="18" charset="0"/>
              </a:defRPr>
            </a:lvl1pPr>
            <a:lvl2pPr marL="457200" indent="0" algn="ctr">
              <a:buFont typeface="Arial" panose="020B0604020202020204" pitchFamily="34" charset="0"/>
              <a:buNone/>
              <a:defRPr sz="2400">
                <a:latin typeface="Century Schoolbook" panose="02040604050505020304" pitchFamily="18" charset="0"/>
              </a:defRPr>
            </a:lvl2pPr>
            <a:lvl3pPr marL="914400" indent="0" algn="ctr">
              <a:buFont typeface="Arial" panose="020B0604020202020204" pitchFamily="34" charset="0"/>
              <a:buNone/>
              <a:defRPr sz="2000">
                <a:latin typeface="Century Schoolbook" panose="02040604050505020304" pitchFamily="18" charset="0"/>
              </a:defRPr>
            </a:lvl3pPr>
            <a:lvl4pPr marL="1371600" indent="0" algn="ctr">
              <a:buFont typeface="Arial" panose="020B0604020202020204" pitchFamily="34" charset="0"/>
              <a:buNone/>
              <a:defRPr sz="1800">
                <a:latin typeface="Century Schoolbook" panose="02040604050505020304" pitchFamily="18" charset="0"/>
              </a:defRPr>
            </a:lvl4pPr>
            <a:lvl5pPr marL="1828800" indent="0" algn="ctr">
              <a:buFont typeface="Arial" panose="020B0604020202020204" pitchFamily="34" charset="0"/>
              <a:buNone/>
              <a:defRPr sz="1800">
                <a:latin typeface="Century Schoolbook" panose="020406040505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F551E0-21A5-0DA5-339C-47A76DC79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9B836B-E4B0-658B-2B1C-559E0A062996}"/>
              </a:ext>
            </a:extLst>
          </p:cNvPr>
          <p:cNvSpPr txBox="1"/>
          <p:nvPr userDrawn="1"/>
        </p:nvSpPr>
        <p:spPr>
          <a:xfrm>
            <a:off x="2031005" y="2073498"/>
            <a:ext cx="655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solidFill>
                  <a:schemeClr val="accent4"/>
                </a:solidFill>
                <a:latin typeface="Century Schoolbook" panose="02040604050505020304" pitchFamily="18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1ED75D-6A9F-AA72-4F11-30CB426801B5}"/>
              </a:ext>
            </a:extLst>
          </p:cNvPr>
          <p:cNvSpPr txBox="1"/>
          <p:nvPr userDrawn="1"/>
        </p:nvSpPr>
        <p:spPr>
          <a:xfrm>
            <a:off x="5765686" y="2073498"/>
            <a:ext cx="655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solidFill>
                  <a:schemeClr val="accent4"/>
                </a:solidFill>
                <a:latin typeface="Century Schoolbook" panose="020406040505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4CE8DC-F3AE-56C8-4006-3BA720F3F811}"/>
              </a:ext>
            </a:extLst>
          </p:cNvPr>
          <p:cNvSpPr txBox="1"/>
          <p:nvPr userDrawn="1"/>
        </p:nvSpPr>
        <p:spPr>
          <a:xfrm>
            <a:off x="9508983" y="2073498"/>
            <a:ext cx="655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solidFill>
                  <a:schemeClr val="accent4"/>
                </a:solidFill>
                <a:latin typeface="Century Schoolbook" panose="020406040505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21218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F89EE-36DC-6DAA-7110-D8E40E07F6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8160" y="2751862"/>
            <a:ext cx="11236960" cy="1354276"/>
          </a:xfrm>
        </p:spPr>
        <p:txBody>
          <a:bodyPr anchor="b">
            <a:normAutofit/>
          </a:bodyPr>
          <a:lstStyle>
            <a:lvl1pPr algn="ctr">
              <a:defRPr sz="52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8BAF2E-BC61-FEBD-0809-417AA9E1502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8800" y="4173727"/>
            <a:ext cx="8534401" cy="3651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089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AE070D-E3B2-BC8A-B555-450319137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1" y="2730664"/>
            <a:ext cx="3498759" cy="3412559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457200" indent="0" algn="ctr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914400" indent="0" algn="ctr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37160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182880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ACBF65-472D-A9DB-B02C-5D0B026B05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78963" y="2730664"/>
            <a:ext cx="3515990" cy="3412559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457200" indent="0" algn="ctr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914400" indent="0" algn="ctr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37160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182880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147B40C-CD29-85B0-DFB1-D22FBBBA33F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344282" y="2730664"/>
            <a:ext cx="3498759" cy="3412559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457200" indent="0" algn="ctr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914400" indent="0" algn="ctr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37160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182880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F551E0-21A5-0DA5-339C-47A76DC79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9B836B-E4B0-658B-2B1C-559E0A062996}"/>
              </a:ext>
            </a:extLst>
          </p:cNvPr>
          <p:cNvSpPr txBox="1"/>
          <p:nvPr userDrawn="1"/>
        </p:nvSpPr>
        <p:spPr>
          <a:xfrm>
            <a:off x="2031005" y="2073498"/>
            <a:ext cx="655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Century Schoolbook" panose="02040604050505020304" pitchFamily="18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1ED75D-6A9F-AA72-4F11-30CB426801B5}"/>
              </a:ext>
            </a:extLst>
          </p:cNvPr>
          <p:cNvSpPr txBox="1"/>
          <p:nvPr userDrawn="1"/>
        </p:nvSpPr>
        <p:spPr>
          <a:xfrm>
            <a:off x="5765686" y="2073498"/>
            <a:ext cx="655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Century Schoolbook" panose="020406040505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4CE8DC-F3AE-56C8-4006-3BA720F3F811}"/>
              </a:ext>
            </a:extLst>
          </p:cNvPr>
          <p:cNvSpPr txBox="1"/>
          <p:nvPr userDrawn="1"/>
        </p:nvSpPr>
        <p:spPr>
          <a:xfrm>
            <a:off x="9508983" y="2073498"/>
            <a:ext cx="655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Century Schoolbook" panose="020406040505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52777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eating at a table&#10;&#10;Description automatically generated">
            <a:extLst>
              <a:ext uri="{FF2B5EF4-FFF2-40B4-BE49-F238E27FC236}">
                <a16:creationId xmlns:a16="http://schemas.microsoft.com/office/drawing/2014/main" id="{AEB06920-BC21-C21F-EEE2-8742D9D714E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0" y="0"/>
            <a:ext cx="12236826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B727D8B-E259-17BC-4833-451E7A60D4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236826" cy="6858000"/>
          </a:xfrm>
          <a:prstGeom prst="rect">
            <a:avLst/>
          </a:prstGeom>
          <a:solidFill>
            <a:srgbClr val="F3EDE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AB7615-2891-D6F9-67B7-287A5D4527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7284" y="1197977"/>
            <a:ext cx="9002333" cy="3024149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4800">
                <a:solidFill>
                  <a:schemeClr val="accent3"/>
                </a:solidFill>
              </a:defRPr>
            </a:lvl1pPr>
          </a:lstStyle>
          <a:p>
            <a:pPr marL="0" lvl="0" algn="ctr">
              <a:lnSpc>
                <a:spcPct val="100000"/>
              </a:lnSpc>
            </a:pPr>
            <a:r>
              <a:rPr lang="en-US" dirty="0"/>
              <a:t>Click to edit bold quote and breaker statement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EE8AE77-E936-2C6F-DC68-17CBF8D1FADE}"/>
              </a:ext>
            </a:extLst>
          </p:cNvPr>
          <p:cNvSpPr txBox="1">
            <a:spLocks/>
          </p:cNvSpPr>
          <p:nvPr userDrawn="1"/>
        </p:nvSpPr>
        <p:spPr>
          <a:xfrm>
            <a:off x="2469748" y="4222127"/>
            <a:ext cx="7252504" cy="1076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dirty="0">
                <a:solidFill>
                  <a:schemeClr val="accent3"/>
                </a:solidFill>
                <a:latin typeface="Century Schoolbook" panose="02040604050505020304" pitchFamily="18" charset="0"/>
              </a:rPr>
              <a:t>Quote Attribution</a:t>
            </a:r>
          </a:p>
        </p:txBody>
      </p:sp>
    </p:spTree>
    <p:extLst>
      <p:ext uri="{BB962C8B-B14F-4D97-AF65-F5344CB8AC3E}">
        <p14:creationId xmlns:p14="http://schemas.microsoft.com/office/powerpoint/2010/main" val="703095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864C12-FE41-873D-5770-87950A5042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7284" y="1197977"/>
            <a:ext cx="9002333" cy="3024149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4800">
                <a:solidFill>
                  <a:schemeClr val="bg1"/>
                </a:solidFill>
              </a:defRPr>
            </a:lvl1pPr>
          </a:lstStyle>
          <a:p>
            <a:pPr marL="0" lvl="0" algn="ctr">
              <a:lnSpc>
                <a:spcPct val="100000"/>
              </a:lnSpc>
            </a:pPr>
            <a:r>
              <a:rPr lang="en-US" dirty="0"/>
              <a:t>Click to edit bold quote and breaker statement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E2595C9-DF89-6ED1-2780-E675CA231E48}"/>
              </a:ext>
            </a:extLst>
          </p:cNvPr>
          <p:cNvSpPr txBox="1">
            <a:spLocks/>
          </p:cNvSpPr>
          <p:nvPr userDrawn="1"/>
        </p:nvSpPr>
        <p:spPr>
          <a:xfrm>
            <a:off x="2469748" y="4222127"/>
            <a:ext cx="7252504" cy="1076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Century Schoolbook" panose="02040604050505020304" pitchFamily="18" charset="0"/>
              </a:rPr>
              <a:t>Quote Attribution</a:t>
            </a:r>
          </a:p>
        </p:txBody>
      </p:sp>
    </p:spTree>
    <p:extLst>
      <p:ext uri="{BB962C8B-B14F-4D97-AF65-F5344CB8AC3E}">
        <p14:creationId xmlns:p14="http://schemas.microsoft.com/office/powerpoint/2010/main" val="20394143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140B9-AD4A-50E0-2F0F-8A52ACEA9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83163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44706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7FAA1E04-2003-39B5-15F0-7349BF44AC63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775758" y="801531"/>
            <a:ext cx="4640483" cy="21903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5F89EE-36DC-6DAA-7110-D8E40E07F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160" y="4084320"/>
            <a:ext cx="11236960" cy="1354276"/>
          </a:xfrm>
        </p:spPr>
        <p:txBody>
          <a:bodyPr anchor="t">
            <a:normAutofit/>
          </a:bodyPr>
          <a:lstStyle>
            <a:lvl1pPr algn="ctr"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8BAF2E-BC61-FEBD-0809-417AA9E150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799" y="5438596"/>
            <a:ext cx="8534401" cy="3651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858853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83E4F-4B05-8D05-FA15-E3A2AC7D6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entury Schoolbook" panose="020406040505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0F230-DE64-123D-D1A7-8E0CC1FD4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61123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F3D25AF-59E8-EA1D-E1A2-D1109A0D70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91074" y="667253"/>
            <a:ext cx="6791325" cy="552349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7200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037711-8FC1-E471-7FD1-C10EBCD81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57200"/>
            <a:ext cx="3691943" cy="5942236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55301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D386FC-F04A-6FCD-98F2-CDE9D3065F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1075" y="666750"/>
            <a:ext cx="6791325" cy="5524500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9744AFD-34D2-BFCB-C50B-DAAD0EB92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57200"/>
            <a:ext cx="3691943" cy="5942236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331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A16F940-687A-D397-6F40-4B024D54FB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3613" y="1463675"/>
            <a:ext cx="3201987" cy="391318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F89EE-36DC-6DAA-7110-D8E40E07F6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53023" y="2751862"/>
            <a:ext cx="6422808" cy="1354276"/>
          </a:xfrm>
        </p:spPr>
        <p:txBody>
          <a:bodyPr anchor="b">
            <a:normAutofit/>
          </a:bodyPr>
          <a:lstStyle>
            <a:lvl1pPr algn="ctr">
              <a:defRPr sz="52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8BAF2E-BC61-FEBD-0809-417AA9E1502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72913" y="4173727"/>
            <a:ext cx="6402918" cy="3651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8940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83E4F-4B05-8D05-FA15-E3A2AC7D6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Century Schoolbook" panose="020406040505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0F230-DE64-123D-D1A7-8E0CC1FD4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812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86A08ED7-1EBC-42F3-A726-8A733253145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662153" y="457200"/>
            <a:ext cx="6920248" cy="59420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2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BAF0625-B879-BBD5-C190-7F3BA5E96D02}"/>
              </a:ext>
            </a:extLst>
          </p:cNvPr>
          <p:cNvSpPr txBox="1">
            <a:spLocks/>
          </p:cNvSpPr>
          <p:nvPr userDrawn="1"/>
        </p:nvSpPr>
        <p:spPr>
          <a:xfrm>
            <a:off x="609601" y="457200"/>
            <a:ext cx="3691943" cy="5942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Century Schoolbook" panose="020406040505050203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680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47F00D6B-55F8-11E4-557C-8821C17DFF8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91074" y="667253"/>
            <a:ext cx="6791325" cy="552349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7200" dirty="0">
                <a:solidFill>
                  <a:schemeClr val="accent3"/>
                </a:solidFill>
              </a:defRPr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9744AFD-34D2-BFCB-C50B-DAAD0EB92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57200"/>
            <a:ext cx="3691943" cy="5942236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555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D386FC-F04A-6FCD-98F2-CDE9D3065F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1075" y="666750"/>
            <a:ext cx="6791325" cy="5524500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accent3"/>
                </a:solidFill>
              </a:defRPr>
            </a:lvl1pPr>
            <a:lvl2pPr>
              <a:defRPr sz="24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3"/>
                </a:solidFill>
              </a:defRPr>
            </a:lvl4pPr>
            <a:lvl5pPr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9744AFD-34D2-BFCB-C50B-DAAD0EB92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57200"/>
            <a:ext cx="3691943" cy="5942236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032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B6F28F8-2DBE-EE85-6053-B9BB7D756E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00963" y="0"/>
            <a:ext cx="4491037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D386FC-F04A-6FCD-98F2-CDE9D3065F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1" y="1764406"/>
            <a:ext cx="6791325" cy="4426844"/>
          </a:xfrm>
        </p:spPr>
        <p:txBody>
          <a:bodyPr anchor="t">
            <a:normAutofit/>
          </a:bodyPr>
          <a:lstStyle>
            <a:lvl1pPr>
              <a:defRPr sz="2800">
                <a:solidFill>
                  <a:schemeClr val="accent3"/>
                </a:solidFill>
              </a:defRPr>
            </a:lvl1pPr>
            <a:lvl2pPr>
              <a:defRPr sz="24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3"/>
                </a:solidFill>
              </a:defRPr>
            </a:lvl4pPr>
            <a:lvl5pPr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9744AFD-34D2-BFCB-C50B-DAAD0EB92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57200"/>
            <a:ext cx="6791325" cy="1307206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1989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B7BFCE-082F-0B3E-4C9D-DB6D2ED533FB}"/>
              </a:ext>
            </a:extLst>
          </p:cNvPr>
          <p:cNvSpPr/>
          <p:nvPr userDrawn="1"/>
        </p:nvSpPr>
        <p:spPr>
          <a:xfrm>
            <a:off x="8634714" y="0"/>
            <a:ext cx="3557286" cy="6858000"/>
          </a:xfrm>
          <a:prstGeom prst="rect">
            <a:avLst/>
          </a:prstGeom>
          <a:solidFill>
            <a:srgbClr val="FED1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B6F28F8-2DBE-EE85-6053-B9BB7D756E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00963" y="268288"/>
            <a:ext cx="4171950" cy="298926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B18069FF-C2CD-BA13-220A-DE30045EFB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00963" y="3603671"/>
            <a:ext cx="4171950" cy="298926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D386FC-F04A-6FCD-98F2-CDE9D3065F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1" y="1764406"/>
            <a:ext cx="6791325" cy="4426844"/>
          </a:xfrm>
        </p:spPr>
        <p:txBody>
          <a:bodyPr anchor="t">
            <a:normAutofit/>
          </a:bodyPr>
          <a:lstStyle>
            <a:lvl1pPr>
              <a:defRPr sz="2800">
                <a:solidFill>
                  <a:schemeClr val="accent3"/>
                </a:solidFill>
              </a:defRPr>
            </a:lvl1pPr>
            <a:lvl2pPr>
              <a:defRPr sz="24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3"/>
                </a:solidFill>
              </a:defRPr>
            </a:lvl4pPr>
            <a:lvl5pPr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9744AFD-34D2-BFCB-C50B-DAAD0EB92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57200"/>
            <a:ext cx="6791325" cy="1307206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4404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E4B014-5504-22AF-9243-D26B0C935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841DA-712E-B77A-1794-9DF9F782E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07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80" r:id="rId3"/>
    <p:sldLayoutId id="2147483650" r:id="rId4"/>
    <p:sldLayoutId id="2147483656" r:id="rId5"/>
    <p:sldLayoutId id="2147483660" r:id="rId6"/>
    <p:sldLayoutId id="2147483664" r:id="rId7"/>
    <p:sldLayoutId id="2147483678" r:id="rId8"/>
    <p:sldLayoutId id="2147483675" r:id="rId9"/>
    <p:sldLayoutId id="2147483676" r:id="rId10"/>
    <p:sldLayoutId id="2147483677" r:id="rId11"/>
    <p:sldLayoutId id="2147483657" r:id="rId12"/>
    <p:sldLayoutId id="2147483668" r:id="rId13"/>
    <p:sldLayoutId id="2147483670" r:id="rId14"/>
    <p:sldLayoutId id="2147483669" r:id="rId15"/>
    <p:sldLayoutId id="2147483671" r:id="rId16"/>
    <p:sldLayoutId id="2147483681" r:id="rId17"/>
    <p:sldLayoutId id="2147483672" r:id="rId18"/>
    <p:sldLayoutId id="2147483673" r:id="rId19"/>
    <p:sldLayoutId id="2147483674" r:id="rId20"/>
    <p:sldLayoutId id="2147483667" r:id="rId21"/>
    <p:sldLayoutId id="2147483666" r:id="rId22"/>
    <p:sldLayoutId id="2147483654" r:id="rId23"/>
    <p:sldLayoutId id="2147483655" r:id="rId24"/>
    <p:sldLayoutId id="2147483661" r:id="rId25"/>
    <p:sldLayoutId id="2147483662" r:id="rId26"/>
    <p:sldLayoutId id="2147483663" r:id="rId27"/>
    <p:sldLayoutId id="2147483665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Century Schoolbook" panose="020406040505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7997A1-AA6A-6FDB-81DB-D52AC0EB021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727265"/>
            <a:ext cx="12192000" cy="3130734"/>
          </a:xfrm>
          <a:prstGeom prst="rect">
            <a:avLst/>
          </a:prstGeom>
          <a:solidFill>
            <a:srgbClr val="F3ED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387FC226-3611-AF73-6118-2FC2F10F9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7615" y="3866161"/>
            <a:ext cx="7816770" cy="1211896"/>
          </a:xfrm>
        </p:spPr>
        <p:txBody>
          <a:bodyPr>
            <a:noAutofit/>
          </a:bodyPr>
          <a:lstStyle/>
          <a:p>
            <a:r>
              <a:rPr lang="en-US" sz="5200" dirty="0">
                <a:latin typeface="Century Schoolbook" panose="02040604050505020304" pitchFamily="18" charset="0"/>
              </a:rPr>
              <a:t>Presentation Headline</a:t>
            </a:r>
          </a:p>
        </p:txBody>
      </p:sp>
      <p:sp>
        <p:nvSpPr>
          <p:cNvPr id="8" name="Subtitle 6">
            <a:extLst>
              <a:ext uri="{FF2B5EF4-FFF2-40B4-BE49-F238E27FC236}">
                <a16:creationId xmlns:a16="http://schemas.microsoft.com/office/drawing/2014/main" id="{30E39A86-D531-1C4C-60B6-C90CC050E2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5438596"/>
            <a:ext cx="8534400" cy="533942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Presentation Sub Headline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3B49626-76A1-13CA-862E-7FD11B308F94}"/>
              </a:ext>
            </a:extLst>
          </p:cNvPr>
          <p:cNvSpPr txBox="1">
            <a:spLocks/>
          </p:cNvSpPr>
          <p:nvPr/>
        </p:nvSpPr>
        <p:spPr>
          <a:xfrm>
            <a:off x="3325504" y="5756098"/>
            <a:ext cx="5540991" cy="5339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rgbClr val="1D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 8, 2024</a:t>
            </a:r>
          </a:p>
        </p:txBody>
      </p:sp>
      <p:pic>
        <p:nvPicPr>
          <p:cNvPr id="12" name="Picture 11" descr="A red and yellow oval sign with white text&#10;&#10;Description automatically generated">
            <a:extLst>
              <a:ext uri="{FF2B5EF4-FFF2-40B4-BE49-F238E27FC236}">
                <a16:creationId xmlns:a16="http://schemas.microsoft.com/office/drawing/2014/main" id="{E5BA5154-1F12-EB86-2867-EBEE776BA02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758" y="790393"/>
            <a:ext cx="4640483" cy="219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77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7997A1-AA6A-6FDB-81DB-D52AC0EB021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F3ED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387FC226-3611-AF73-6118-2FC2F10F9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3023" y="2349877"/>
            <a:ext cx="7110713" cy="1211896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C8102E"/>
                </a:solidFill>
                <a:latin typeface="Century Schoolbook" panose="02040604050505020304" pitchFamily="18" charset="0"/>
              </a:rPr>
              <a:t>Third Section</a:t>
            </a:r>
          </a:p>
        </p:txBody>
      </p:sp>
      <p:sp>
        <p:nvSpPr>
          <p:cNvPr id="8" name="Subtitle 6">
            <a:extLst>
              <a:ext uri="{FF2B5EF4-FFF2-40B4-BE49-F238E27FC236}">
                <a16:creationId xmlns:a16="http://schemas.microsoft.com/office/drawing/2014/main" id="{30E39A86-D531-1C4C-60B6-C90CC050E2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3023" y="3650831"/>
            <a:ext cx="7110714" cy="53394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C81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Member Name, Title, Department</a:t>
            </a:r>
          </a:p>
        </p:txBody>
      </p:sp>
      <p:pic>
        <p:nvPicPr>
          <p:cNvPr id="2" name="Picture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37752075-5272-B2FB-BAEE-30B0AC57E2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" b="4"/>
          <a:stretch>
            <a:fillRect/>
          </a:stretch>
        </p:blipFill>
        <p:spPr>
          <a:xfrm>
            <a:off x="963613" y="1463040"/>
            <a:ext cx="3201987" cy="391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07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FA8387D-190D-9A60-3FBE-596A2EA36A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069096" y="2604304"/>
            <a:ext cx="3611303" cy="3425625"/>
          </a:xfrm>
          <a:prstGeom prst="rect">
            <a:avLst/>
          </a:prstGeom>
          <a:solidFill>
            <a:srgbClr val="F3ED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644427-14F7-827A-1933-AD22766E85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295749" y="2604304"/>
            <a:ext cx="3611303" cy="3425625"/>
          </a:xfrm>
          <a:prstGeom prst="rect">
            <a:avLst/>
          </a:prstGeom>
          <a:solidFill>
            <a:srgbClr val="F3ED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28959A-5362-3C6D-6D76-A7167DBC6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10828" y="2604304"/>
            <a:ext cx="3611303" cy="3425625"/>
          </a:xfrm>
          <a:prstGeom prst="rect">
            <a:avLst/>
          </a:prstGeom>
          <a:solidFill>
            <a:srgbClr val="F3ED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22DB4B-81A4-E4AA-ABAE-ACA09DBB2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8102E"/>
                </a:solidFill>
                <a:latin typeface="Century Schoolbook" panose="02040604050505020304" pitchFamily="18" charset="0"/>
              </a:rPr>
              <a:t>How do we solve the problem?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8093C-E34F-F6E3-CCF3-01957F78A261}"/>
              </a:ext>
            </a:extLst>
          </p:cNvPr>
          <p:cNvSpPr txBox="1">
            <a:spLocks/>
          </p:cNvSpPr>
          <p:nvPr/>
        </p:nvSpPr>
        <p:spPr>
          <a:xfrm>
            <a:off x="609601" y="3306390"/>
            <a:ext cx="3413759" cy="263094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1000"/>
              </a:spcBef>
            </a:pPr>
            <a:r>
              <a:rPr lang="en-US" sz="2800" dirty="0">
                <a:solidFill>
                  <a:srgbClr val="1D252D"/>
                </a:solidFill>
                <a:latin typeface="Century Schoolbook" panose="02040604050505020304" pitchFamily="18" charset="0"/>
              </a:rPr>
              <a:t>Consider the objective and ensure we’ve asked what we are trying to solve.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EAEC07-C57E-07A7-A02D-01EA7A58DD08}"/>
              </a:ext>
            </a:extLst>
          </p:cNvPr>
          <p:cNvSpPr txBox="1">
            <a:spLocks/>
          </p:cNvSpPr>
          <p:nvPr/>
        </p:nvSpPr>
        <p:spPr>
          <a:xfrm>
            <a:off x="4389120" y="3306390"/>
            <a:ext cx="3413759" cy="26309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dirty="0">
                <a:solidFill>
                  <a:srgbClr val="1D252D"/>
                </a:solidFill>
                <a:latin typeface="Century Schoolbook" panose="02040604050505020304" pitchFamily="18" charset="0"/>
              </a:rPr>
              <a:t>What are the barriers and why isn’t the problem already solved?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487138-268F-001D-3AC2-45C56672EE95}"/>
              </a:ext>
            </a:extLst>
          </p:cNvPr>
          <p:cNvSpPr txBox="1">
            <a:spLocks/>
          </p:cNvSpPr>
          <p:nvPr/>
        </p:nvSpPr>
        <p:spPr>
          <a:xfrm>
            <a:off x="8168639" y="3306390"/>
            <a:ext cx="3413759" cy="26309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dirty="0">
                <a:solidFill>
                  <a:srgbClr val="1D252D"/>
                </a:solidFill>
                <a:latin typeface="Century Schoolbook" panose="02040604050505020304" pitchFamily="18" charset="0"/>
              </a:rPr>
              <a:t>What do we know about our audience or customers that could be used to solve it?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E195B13-C139-0A0B-BFF8-8025B82CC81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9601" y="2044745"/>
            <a:ext cx="3413759" cy="7331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6600" dirty="0">
                <a:solidFill>
                  <a:srgbClr val="8B5B29"/>
                </a:solidFill>
                <a:latin typeface="Century Schoolbook" panose="02040604050505020304" pitchFamily="18" charset="0"/>
              </a:rPr>
              <a:t>1</a:t>
            </a:r>
          </a:p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374661A-D82C-0067-221E-CE57EFD3B67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82948" y="2044745"/>
            <a:ext cx="3413759" cy="7331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6600" dirty="0">
                <a:solidFill>
                  <a:srgbClr val="8B5B29"/>
                </a:solidFill>
                <a:latin typeface="Century Schoolbook" panose="02040604050505020304" pitchFamily="18" charset="0"/>
              </a:rPr>
              <a:t>2</a:t>
            </a:r>
          </a:p>
          <a:p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3DFC237-6A90-1CD3-2493-9E98F297AD0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67869" y="2044745"/>
            <a:ext cx="3413759" cy="7331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6600" dirty="0">
                <a:solidFill>
                  <a:srgbClr val="8B5B29"/>
                </a:solidFill>
                <a:latin typeface="Century Schoolbook" panose="02040604050505020304" pitchFamily="18" charset="0"/>
              </a:rPr>
              <a:t>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620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FA8387D-190D-9A60-3FBE-596A2EA36A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069096" y="2604304"/>
            <a:ext cx="3611303" cy="3425625"/>
          </a:xfrm>
          <a:prstGeom prst="rect">
            <a:avLst/>
          </a:prstGeom>
          <a:solidFill>
            <a:srgbClr val="FED1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D14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644427-14F7-827A-1933-AD22766E85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295749" y="2604304"/>
            <a:ext cx="3611303" cy="3425625"/>
          </a:xfrm>
          <a:prstGeom prst="rect">
            <a:avLst/>
          </a:prstGeom>
          <a:solidFill>
            <a:srgbClr val="FED1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D14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28959A-5362-3C6D-6D76-A7167DBC6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10828" y="2604304"/>
            <a:ext cx="3611303" cy="3425625"/>
          </a:xfrm>
          <a:prstGeom prst="rect">
            <a:avLst/>
          </a:prstGeom>
          <a:solidFill>
            <a:srgbClr val="FED1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D14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22DB4B-81A4-E4AA-ABAE-ACA09DBB2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8102E"/>
                </a:solidFill>
                <a:latin typeface="Century Schoolbook" panose="02040604050505020304" pitchFamily="18" charset="0"/>
              </a:rPr>
              <a:t>How do we solve the problem?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8093C-E34F-F6E3-CCF3-01957F78A261}"/>
              </a:ext>
            </a:extLst>
          </p:cNvPr>
          <p:cNvSpPr txBox="1">
            <a:spLocks/>
          </p:cNvSpPr>
          <p:nvPr/>
        </p:nvSpPr>
        <p:spPr>
          <a:xfrm>
            <a:off x="609601" y="3306390"/>
            <a:ext cx="3413759" cy="263094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1000"/>
              </a:spcBef>
            </a:pPr>
            <a:r>
              <a:rPr lang="en-US" sz="2800" dirty="0">
                <a:solidFill>
                  <a:srgbClr val="1D252D"/>
                </a:solidFill>
                <a:latin typeface="Century Schoolbook" panose="02040604050505020304" pitchFamily="18" charset="0"/>
              </a:rPr>
              <a:t>Consider the objective and ensure we’ve asked what we are trying to solve.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EAEC07-C57E-07A7-A02D-01EA7A58DD08}"/>
              </a:ext>
            </a:extLst>
          </p:cNvPr>
          <p:cNvSpPr txBox="1">
            <a:spLocks/>
          </p:cNvSpPr>
          <p:nvPr/>
        </p:nvSpPr>
        <p:spPr>
          <a:xfrm>
            <a:off x="4389120" y="3306390"/>
            <a:ext cx="3413759" cy="26309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dirty="0">
                <a:solidFill>
                  <a:srgbClr val="1D252D"/>
                </a:solidFill>
                <a:latin typeface="Century Schoolbook" panose="02040604050505020304" pitchFamily="18" charset="0"/>
              </a:rPr>
              <a:t>What are the barriers and why isn’t the problem already solved?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487138-268F-001D-3AC2-45C56672EE95}"/>
              </a:ext>
            </a:extLst>
          </p:cNvPr>
          <p:cNvSpPr txBox="1">
            <a:spLocks/>
          </p:cNvSpPr>
          <p:nvPr/>
        </p:nvSpPr>
        <p:spPr>
          <a:xfrm>
            <a:off x="8168639" y="3306390"/>
            <a:ext cx="3413759" cy="26309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dirty="0">
                <a:solidFill>
                  <a:srgbClr val="1D252D"/>
                </a:solidFill>
                <a:latin typeface="Century Schoolbook" panose="02040604050505020304" pitchFamily="18" charset="0"/>
              </a:rPr>
              <a:t>What do we know about our audience or customers that could be used to solve it?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E195B13-C139-0A0B-BFF8-8025B82CC81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9601" y="2044745"/>
            <a:ext cx="3413759" cy="7331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6600" dirty="0">
                <a:solidFill>
                  <a:srgbClr val="1D252D"/>
                </a:solidFill>
                <a:latin typeface="Century Schoolbook" panose="02040604050505020304" pitchFamily="18" charset="0"/>
              </a:rPr>
              <a:t>1</a:t>
            </a:r>
          </a:p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374661A-D82C-0067-221E-CE57EFD3B67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82948" y="2044745"/>
            <a:ext cx="3413759" cy="7331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6600" dirty="0">
                <a:solidFill>
                  <a:srgbClr val="1D252D"/>
                </a:solidFill>
                <a:latin typeface="Century Schoolbook" panose="02040604050505020304" pitchFamily="18" charset="0"/>
              </a:rPr>
              <a:t>2</a:t>
            </a:r>
          </a:p>
          <a:p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3DFC237-6A90-1CD3-2493-9E98F297AD0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67869" y="2044745"/>
            <a:ext cx="3413759" cy="7331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6600" dirty="0">
                <a:solidFill>
                  <a:srgbClr val="1D252D"/>
                </a:solidFill>
                <a:latin typeface="Century Schoolbook" panose="02040604050505020304" pitchFamily="18" charset="0"/>
              </a:rPr>
              <a:t>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91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2DB4B-81A4-E4AA-ABAE-ACA09DBB2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8102E"/>
                </a:solidFill>
                <a:latin typeface="Century Schoolbook" panose="02040604050505020304" pitchFamily="18" charset="0"/>
              </a:rPr>
              <a:t>Include a summarized headline.</a:t>
            </a:r>
          </a:p>
        </p:txBody>
      </p:sp>
      <p:pic>
        <p:nvPicPr>
          <p:cNvPr id="6" name="Picture Placeholder 16" descr="A close up of a logo&#10;&#10;Description automatically generated">
            <a:extLst>
              <a:ext uri="{FF2B5EF4-FFF2-40B4-BE49-F238E27FC236}">
                <a16:creationId xmlns:a16="http://schemas.microsoft.com/office/drawing/2014/main" id="{A18B838E-DD2F-555D-8042-4451690C51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352" b="4352"/>
          <a:stretch>
            <a:fillRect/>
          </a:stretch>
        </p:blipFill>
        <p:spPr>
          <a:xfrm>
            <a:off x="609601" y="1882966"/>
            <a:ext cx="2426207" cy="2706046"/>
          </a:xfrm>
          <a:prstGeom prst="rect">
            <a:avLst/>
          </a:prstGeom>
        </p:spPr>
      </p:pic>
      <p:pic>
        <p:nvPicPr>
          <p:cNvPr id="7" name="Picture Placeholder 18" descr="A close up of a logo&#10;&#10;Description automatically generated">
            <a:extLst>
              <a:ext uri="{FF2B5EF4-FFF2-40B4-BE49-F238E27FC236}">
                <a16:creationId xmlns:a16="http://schemas.microsoft.com/office/drawing/2014/main" id="{A3C9A38A-6217-3005-241A-A2E4856F47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" r="29"/>
          <a:stretch>
            <a:fillRect/>
          </a:stretch>
        </p:blipFill>
        <p:spPr>
          <a:xfrm>
            <a:off x="9156193" y="1882966"/>
            <a:ext cx="2426207" cy="2706046"/>
          </a:xfrm>
          <a:prstGeom prst="rect">
            <a:avLst/>
          </a:prstGeom>
        </p:spPr>
      </p:pic>
      <p:pic>
        <p:nvPicPr>
          <p:cNvPr id="8" name="Picture Placeholder 22" descr="A close up of a logo&#10;&#10;Description automatically generated">
            <a:extLst>
              <a:ext uri="{FF2B5EF4-FFF2-40B4-BE49-F238E27FC236}">
                <a16:creationId xmlns:a16="http://schemas.microsoft.com/office/drawing/2014/main" id="{64673C5C-0DD2-9BE9-9C1D-6682BA1650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352" b="4352"/>
          <a:stretch>
            <a:fillRect/>
          </a:stretch>
        </p:blipFill>
        <p:spPr>
          <a:xfrm>
            <a:off x="6307329" y="1882966"/>
            <a:ext cx="2426207" cy="2706046"/>
          </a:xfrm>
          <a:prstGeom prst="rect">
            <a:avLst/>
          </a:prstGeom>
        </p:spPr>
      </p:pic>
      <p:pic>
        <p:nvPicPr>
          <p:cNvPr id="9" name="Picture Placeholder 24" descr="A close up of a logo&#10;&#10;Description automatically generated">
            <a:extLst>
              <a:ext uri="{FF2B5EF4-FFF2-40B4-BE49-F238E27FC236}">
                <a16:creationId xmlns:a16="http://schemas.microsoft.com/office/drawing/2014/main" id="{CA846434-D2F9-E71C-5F23-07A5ECD275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" r="29"/>
          <a:stretch>
            <a:fillRect/>
          </a:stretch>
        </p:blipFill>
        <p:spPr>
          <a:xfrm>
            <a:off x="3458465" y="1882966"/>
            <a:ext cx="2426207" cy="2706046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7713157-32C3-2CE6-FDD6-4757C8CEE63C}"/>
              </a:ext>
            </a:extLst>
          </p:cNvPr>
          <p:cNvSpPr txBox="1">
            <a:spLocks/>
          </p:cNvSpPr>
          <p:nvPr/>
        </p:nvSpPr>
        <p:spPr>
          <a:xfrm>
            <a:off x="609601" y="4722124"/>
            <a:ext cx="2426208" cy="556053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8B5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Jane Doe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F8ABE1B-4C7F-EBB4-937D-561228CD0F59}"/>
              </a:ext>
            </a:extLst>
          </p:cNvPr>
          <p:cNvSpPr txBox="1">
            <a:spLocks/>
          </p:cNvSpPr>
          <p:nvPr/>
        </p:nvSpPr>
        <p:spPr>
          <a:xfrm>
            <a:off x="609601" y="5235382"/>
            <a:ext cx="2426208" cy="8426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D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Manager, Operations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C932581-4434-2992-BB4D-B17A90F41174}"/>
              </a:ext>
            </a:extLst>
          </p:cNvPr>
          <p:cNvSpPr txBox="1">
            <a:spLocks/>
          </p:cNvSpPr>
          <p:nvPr/>
        </p:nvSpPr>
        <p:spPr>
          <a:xfrm>
            <a:off x="9156193" y="4722124"/>
            <a:ext cx="2426208" cy="556053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8B5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 Doe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634F0DD4-76D5-01FC-05DA-58695DABCED2}"/>
              </a:ext>
            </a:extLst>
          </p:cNvPr>
          <p:cNvSpPr txBox="1">
            <a:spLocks/>
          </p:cNvSpPr>
          <p:nvPr/>
        </p:nvSpPr>
        <p:spPr>
          <a:xfrm>
            <a:off x="9156193" y="5235382"/>
            <a:ext cx="2426208" cy="8426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D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Sr. Manager, Operations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8C1FF0AD-32AB-71C7-2B69-B9EEADA44AA2}"/>
              </a:ext>
            </a:extLst>
          </p:cNvPr>
          <p:cNvSpPr txBox="1">
            <a:spLocks/>
          </p:cNvSpPr>
          <p:nvPr/>
        </p:nvSpPr>
        <p:spPr>
          <a:xfrm>
            <a:off x="6307329" y="4722124"/>
            <a:ext cx="2426208" cy="556053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8B5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Jenny Doe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CAFE0A6D-5396-4091-84BF-6FA91EE10192}"/>
              </a:ext>
            </a:extLst>
          </p:cNvPr>
          <p:cNvSpPr txBox="1">
            <a:spLocks/>
          </p:cNvSpPr>
          <p:nvPr/>
        </p:nvSpPr>
        <p:spPr>
          <a:xfrm>
            <a:off x="6307329" y="5235382"/>
            <a:ext cx="2426208" cy="8426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D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Sr. Manager, Sales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884DE7ED-4D9D-6C91-A83E-F08AD11A1FB4}"/>
              </a:ext>
            </a:extLst>
          </p:cNvPr>
          <p:cNvSpPr txBox="1">
            <a:spLocks/>
          </p:cNvSpPr>
          <p:nvPr/>
        </p:nvSpPr>
        <p:spPr>
          <a:xfrm>
            <a:off x="3458465" y="4722124"/>
            <a:ext cx="2426208" cy="556053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8B5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 Doe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9C3172D6-88E9-995E-C68E-BB8D5ECF8912}"/>
              </a:ext>
            </a:extLst>
          </p:cNvPr>
          <p:cNvSpPr txBox="1">
            <a:spLocks/>
          </p:cNvSpPr>
          <p:nvPr/>
        </p:nvSpPr>
        <p:spPr>
          <a:xfrm>
            <a:off x="3458465" y="5235382"/>
            <a:ext cx="2426208" cy="8426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D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Manager, Marketing</a:t>
            </a:r>
          </a:p>
        </p:txBody>
      </p:sp>
    </p:spTree>
    <p:extLst>
      <p:ext uri="{BB962C8B-B14F-4D97-AF65-F5344CB8AC3E}">
        <p14:creationId xmlns:p14="http://schemas.microsoft.com/office/powerpoint/2010/main" val="3014800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2DB4B-81A4-E4AA-ABAE-ACA09DBB2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8102E"/>
                </a:solidFill>
                <a:latin typeface="Century Schoolbook" panose="02040604050505020304" pitchFamily="18" charset="0"/>
              </a:rPr>
              <a:t>Include a summarized headline.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C3D709-3937-5ADC-2D68-01E96379D717}"/>
              </a:ext>
            </a:extLst>
          </p:cNvPr>
          <p:cNvSpPr txBox="1">
            <a:spLocks/>
          </p:cNvSpPr>
          <p:nvPr/>
        </p:nvSpPr>
        <p:spPr>
          <a:xfrm>
            <a:off x="3474869" y="1770889"/>
            <a:ext cx="2426207" cy="4421949"/>
          </a:xfrm>
          <a:prstGeom prst="rect">
            <a:avLst/>
          </a:prstGeom>
          <a:solidFill>
            <a:srgbClr val="F3EDE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>
                <a:solidFill>
                  <a:srgbClr val="1D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1D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Doler Sit</a:t>
            </a:r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1D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 Lorem</a:t>
            </a:r>
          </a:p>
          <a:p>
            <a:pPr>
              <a:lnSpc>
                <a:spcPct val="100000"/>
              </a:lnSpc>
            </a:pPr>
            <a:endParaRPr lang="en-US" sz="2000">
              <a:solidFill>
                <a:srgbClr val="1D25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B87FBC-2F96-98E6-FAA6-4E1484712A0F}"/>
              </a:ext>
            </a:extLst>
          </p:cNvPr>
          <p:cNvSpPr txBox="1">
            <a:spLocks/>
          </p:cNvSpPr>
          <p:nvPr/>
        </p:nvSpPr>
        <p:spPr>
          <a:xfrm>
            <a:off x="609602" y="1770889"/>
            <a:ext cx="2426207" cy="4421949"/>
          </a:xfrm>
          <a:prstGeom prst="rect">
            <a:avLst/>
          </a:prstGeom>
          <a:solidFill>
            <a:srgbClr val="F3EDE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1D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A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1D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1BE4FF-4B46-2A02-1A97-107E5AC7DCEF}"/>
              </a:ext>
            </a:extLst>
          </p:cNvPr>
          <p:cNvSpPr txBox="1">
            <a:spLocks/>
          </p:cNvSpPr>
          <p:nvPr/>
        </p:nvSpPr>
        <p:spPr>
          <a:xfrm>
            <a:off x="6340136" y="1770889"/>
            <a:ext cx="2426207" cy="4421949"/>
          </a:xfrm>
          <a:prstGeom prst="rect">
            <a:avLst/>
          </a:prstGeom>
          <a:solidFill>
            <a:srgbClr val="F3EDE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>
                <a:solidFill>
                  <a:srgbClr val="1D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1 </a:t>
            </a:r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1D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2</a:t>
            </a:r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1D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3</a:t>
            </a:r>
          </a:p>
          <a:p>
            <a:pPr>
              <a:lnSpc>
                <a:spcPct val="100000"/>
              </a:lnSpc>
            </a:pPr>
            <a:endParaRPr lang="en-US" sz="2000">
              <a:solidFill>
                <a:srgbClr val="1D25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803E55B2-4256-AD45-E432-D4BE75FDEAB3}"/>
              </a:ext>
            </a:extLst>
          </p:cNvPr>
          <p:cNvSpPr txBox="1">
            <a:spLocks/>
          </p:cNvSpPr>
          <p:nvPr/>
        </p:nvSpPr>
        <p:spPr>
          <a:xfrm>
            <a:off x="9205405" y="1770889"/>
            <a:ext cx="2426207" cy="4421949"/>
          </a:xfrm>
          <a:prstGeom prst="rect">
            <a:avLst/>
          </a:prstGeom>
          <a:solidFill>
            <a:srgbClr val="F3EDE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>
                <a:solidFill>
                  <a:srgbClr val="1D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Doler Sit Amet</a:t>
            </a:r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1D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pPr>
              <a:lnSpc>
                <a:spcPct val="100000"/>
              </a:lnSpc>
            </a:pPr>
            <a:endParaRPr lang="en-US" sz="2000">
              <a:solidFill>
                <a:srgbClr val="1D25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314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38D15D9-AC52-1367-C409-832DDD7A0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056086" cy="1325563"/>
          </a:xfrm>
        </p:spPr>
        <p:txBody>
          <a:bodyPr/>
          <a:lstStyle/>
          <a:p>
            <a:r>
              <a:rPr lang="en-US" dirty="0">
                <a:solidFill>
                  <a:srgbClr val="C8102E"/>
                </a:solidFill>
                <a:latin typeface="Century Schoolbook" panose="02040604050505020304" pitchFamily="18" charset="0"/>
              </a:rPr>
              <a:t>What’s the takeaway?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F275B67-B73A-F159-BA7E-B361FCA48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56086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1D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Thompson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1D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Sue, Tom and Jose 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1D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Frank and Bob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1D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Smith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1D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Peters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A1DE330-6578-FA98-1AD6-4621069A66B5}"/>
              </a:ext>
            </a:extLst>
          </p:cNvPr>
          <p:cNvSpPr txBox="1">
            <a:spLocks/>
          </p:cNvSpPr>
          <p:nvPr/>
        </p:nvSpPr>
        <p:spPr>
          <a:xfrm>
            <a:off x="7700964" y="1734312"/>
            <a:ext cx="4171950" cy="4823651"/>
          </a:xfrm>
          <a:prstGeom prst="rect">
            <a:avLst/>
          </a:prstGeom>
          <a:solidFill>
            <a:srgbClr val="9D2235">
              <a:alpha val="40000"/>
            </a:srgb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rgbClr val="7808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Franklin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7808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Thomas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7808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Donald</a:t>
            </a:r>
          </a:p>
          <a:p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1E5470A-6D70-EE19-E7B2-5FFF531A2236}"/>
              </a:ext>
            </a:extLst>
          </p:cNvPr>
          <p:cNvSpPr txBox="1">
            <a:spLocks/>
          </p:cNvSpPr>
          <p:nvPr/>
        </p:nvSpPr>
        <p:spPr>
          <a:xfrm>
            <a:off x="7700964" y="268224"/>
            <a:ext cx="4171950" cy="1466088"/>
          </a:xfrm>
          <a:prstGeom prst="rect">
            <a:avLst/>
          </a:prstGeom>
          <a:solidFill>
            <a:srgbClr val="9D2235">
              <a:alpha val="40000"/>
            </a:srgbClr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solidFill>
                  <a:srgbClr val="7808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ATTRIBUTES</a:t>
            </a:r>
          </a:p>
        </p:txBody>
      </p:sp>
    </p:spTree>
    <p:extLst>
      <p:ext uri="{BB962C8B-B14F-4D97-AF65-F5344CB8AC3E}">
        <p14:creationId xmlns:p14="http://schemas.microsoft.com/office/powerpoint/2010/main" val="1639239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38D15D9-AC52-1367-C409-832DDD7A0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056086" cy="1325563"/>
          </a:xfrm>
        </p:spPr>
        <p:txBody>
          <a:bodyPr/>
          <a:lstStyle/>
          <a:p>
            <a:r>
              <a:rPr lang="en-US" dirty="0">
                <a:solidFill>
                  <a:srgbClr val="C8102E"/>
                </a:solidFill>
                <a:latin typeface="Century Schoolbook" panose="02040604050505020304" pitchFamily="18" charset="0"/>
              </a:rPr>
              <a:t>What’s the takeaway?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F275B67-B73A-F159-BA7E-B361FCA48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56086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1D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Thompson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1D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Sue, Tom and Jose 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1D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Frank and Bob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1D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Smith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1D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Peters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A1DE330-6578-FA98-1AD6-4621069A66B5}"/>
              </a:ext>
            </a:extLst>
          </p:cNvPr>
          <p:cNvSpPr txBox="1">
            <a:spLocks/>
          </p:cNvSpPr>
          <p:nvPr/>
        </p:nvSpPr>
        <p:spPr>
          <a:xfrm>
            <a:off x="7700964" y="1734312"/>
            <a:ext cx="4171950" cy="4823651"/>
          </a:xfrm>
          <a:prstGeom prst="rect">
            <a:avLst/>
          </a:prstGeom>
          <a:solidFill>
            <a:srgbClr val="8B5B29">
              <a:alpha val="35000"/>
            </a:srgb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rgbClr val="8B5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Franklin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8B5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Thomas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8B5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Donald</a:t>
            </a:r>
          </a:p>
          <a:p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1E5470A-6D70-EE19-E7B2-5FFF531A2236}"/>
              </a:ext>
            </a:extLst>
          </p:cNvPr>
          <p:cNvSpPr txBox="1">
            <a:spLocks/>
          </p:cNvSpPr>
          <p:nvPr/>
        </p:nvSpPr>
        <p:spPr>
          <a:xfrm>
            <a:off x="7700964" y="268224"/>
            <a:ext cx="4171950" cy="1466088"/>
          </a:xfrm>
          <a:prstGeom prst="rect">
            <a:avLst/>
          </a:prstGeom>
          <a:solidFill>
            <a:srgbClr val="8B5B29">
              <a:alpha val="35000"/>
            </a:srgbClr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solidFill>
                  <a:srgbClr val="8B5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ATTRIBUTES</a:t>
            </a:r>
          </a:p>
        </p:txBody>
      </p:sp>
    </p:spTree>
    <p:extLst>
      <p:ext uri="{BB962C8B-B14F-4D97-AF65-F5344CB8AC3E}">
        <p14:creationId xmlns:p14="http://schemas.microsoft.com/office/powerpoint/2010/main" val="1065778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38D15D9-AC52-1367-C409-832DDD7A0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056086" cy="1325563"/>
          </a:xfrm>
        </p:spPr>
        <p:txBody>
          <a:bodyPr/>
          <a:lstStyle/>
          <a:p>
            <a:r>
              <a:rPr lang="en-US" dirty="0">
                <a:solidFill>
                  <a:srgbClr val="C8102E"/>
                </a:solidFill>
                <a:latin typeface="Century Schoolbook" panose="02040604050505020304" pitchFamily="18" charset="0"/>
              </a:rPr>
              <a:t>What’s the takeaway?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F275B67-B73A-F159-BA7E-B361FCA48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56086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1D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Thompson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1D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Sue, Tom and Jose 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1D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Frank and Bob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1D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Smith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1D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Peters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A1DE330-6578-FA98-1AD6-4621069A66B5}"/>
              </a:ext>
            </a:extLst>
          </p:cNvPr>
          <p:cNvSpPr txBox="1">
            <a:spLocks/>
          </p:cNvSpPr>
          <p:nvPr/>
        </p:nvSpPr>
        <p:spPr>
          <a:xfrm>
            <a:off x="7700964" y="1734312"/>
            <a:ext cx="4171950" cy="4823651"/>
          </a:xfrm>
          <a:prstGeom prst="rect">
            <a:avLst/>
          </a:prstGeom>
          <a:solidFill>
            <a:srgbClr val="FED141">
              <a:alpha val="25000"/>
            </a:srgb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rgbClr val="FED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Franklin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FED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Thomas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FED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Donald</a:t>
            </a:r>
          </a:p>
          <a:p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1E5470A-6D70-EE19-E7B2-5FFF531A2236}"/>
              </a:ext>
            </a:extLst>
          </p:cNvPr>
          <p:cNvSpPr txBox="1">
            <a:spLocks/>
          </p:cNvSpPr>
          <p:nvPr/>
        </p:nvSpPr>
        <p:spPr>
          <a:xfrm>
            <a:off x="7700964" y="268224"/>
            <a:ext cx="4171950" cy="1466088"/>
          </a:xfrm>
          <a:prstGeom prst="rect">
            <a:avLst/>
          </a:prstGeom>
          <a:solidFill>
            <a:srgbClr val="FED141">
              <a:alpha val="25000"/>
            </a:srgbClr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solidFill>
                  <a:srgbClr val="FED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ATTRIBUTES</a:t>
            </a:r>
          </a:p>
        </p:txBody>
      </p:sp>
    </p:spTree>
    <p:extLst>
      <p:ext uri="{BB962C8B-B14F-4D97-AF65-F5344CB8AC3E}">
        <p14:creationId xmlns:p14="http://schemas.microsoft.com/office/powerpoint/2010/main" val="2471862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eating at a table&#10;&#10;Description automatically generated">
            <a:extLst>
              <a:ext uri="{FF2B5EF4-FFF2-40B4-BE49-F238E27FC236}">
                <a16:creationId xmlns:a16="http://schemas.microsoft.com/office/drawing/2014/main" id="{787DCBEF-AC3B-2A5D-71DE-5C80156F6A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236826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0612331-205B-CC0B-E18A-01937DDF91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236826" cy="6858000"/>
          </a:xfrm>
          <a:prstGeom prst="rect">
            <a:avLst/>
          </a:prstGeom>
          <a:solidFill>
            <a:srgbClr val="F3EDE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3BB232-C9F1-F902-B3A7-5124696A5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9748" y="1559427"/>
            <a:ext cx="7252504" cy="302414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dirty="0">
                <a:solidFill>
                  <a:srgbClr val="1D252D"/>
                </a:solidFill>
                <a:latin typeface="Century Schoolbook" panose="02040604050505020304" pitchFamily="18" charset="0"/>
              </a:rPr>
              <a:t>Use this slide for a quote that is bold and reinforces your message.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ADDF908-018E-8864-B1E0-A26E12734814}"/>
              </a:ext>
            </a:extLst>
          </p:cNvPr>
          <p:cNvSpPr txBox="1">
            <a:spLocks/>
          </p:cNvSpPr>
          <p:nvPr/>
        </p:nvSpPr>
        <p:spPr>
          <a:xfrm>
            <a:off x="2469748" y="4222127"/>
            <a:ext cx="7252504" cy="1076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dirty="0">
                <a:solidFill>
                  <a:srgbClr val="1D252D"/>
                </a:solidFill>
                <a:latin typeface="Century Schoolbook" panose="02040604050505020304" pitchFamily="18" charset="0"/>
              </a:rPr>
              <a:t>Quote Attribution</a:t>
            </a:r>
          </a:p>
        </p:txBody>
      </p:sp>
    </p:spTree>
    <p:extLst>
      <p:ext uri="{BB962C8B-B14F-4D97-AF65-F5344CB8AC3E}">
        <p14:creationId xmlns:p14="http://schemas.microsoft.com/office/powerpoint/2010/main" val="1114314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0612331-205B-CC0B-E18A-01937DDF9167}"/>
              </a:ext>
            </a:extLst>
          </p:cNvPr>
          <p:cNvSpPr>
            <a:spLocks/>
          </p:cNvSpPr>
          <p:nvPr/>
        </p:nvSpPr>
        <p:spPr>
          <a:xfrm>
            <a:off x="0" y="0"/>
            <a:ext cx="12236826" cy="6858000"/>
          </a:xfrm>
          <a:prstGeom prst="rect">
            <a:avLst/>
          </a:prstGeom>
          <a:solidFill>
            <a:srgbClr val="7808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3BB232-C9F1-F902-B3A7-5124696A5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9748" y="1559427"/>
            <a:ext cx="7252504" cy="302414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dirty="0">
                <a:solidFill>
                  <a:schemeClr val="bg1"/>
                </a:solidFill>
                <a:latin typeface="Century Schoolbook" panose="02040604050505020304" pitchFamily="18" charset="0"/>
              </a:rPr>
              <a:t>Use this slide for a quote that is bold and reinforces your message.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ADDF908-018E-8864-B1E0-A26E12734814}"/>
              </a:ext>
            </a:extLst>
          </p:cNvPr>
          <p:cNvSpPr txBox="1">
            <a:spLocks/>
          </p:cNvSpPr>
          <p:nvPr/>
        </p:nvSpPr>
        <p:spPr>
          <a:xfrm>
            <a:off x="2469748" y="4222127"/>
            <a:ext cx="7252504" cy="1076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Century Schoolbook" panose="02040604050505020304" pitchFamily="18" charset="0"/>
              </a:rPr>
              <a:t>Quote Attribution</a:t>
            </a:r>
          </a:p>
        </p:txBody>
      </p:sp>
    </p:spTree>
    <p:extLst>
      <p:ext uri="{BB962C8B-B14F-4D97-AF65-F5344CB8AC3E}">
        <p14:creationId xmlns:p14="http://schemas.microsoft.com/office/powerpoint/2010/main" val="1491165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2DB4B-81A4-E4AA-ABAE-ACA09DBB2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Schoolbook" panose="02040604050505020304" pitchFamily="18" charset="0"/>
              </a:rPr>
              <a:t>We feed the world like family.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44175-A7D1-3FCB-4832-43F24F03F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Thompson, Smith and Peters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Munoz, May and Zhou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Franklin, Thomas and Donald</a:t>
            </a:r>
          </a:p>
        </p:txBody>
      </p:sp>
    </p:spTree>
    <p:extLst>
      <p:ext uri="{BB962C8B-B14F-4D97-AF65-F5344CB8AC3E}">
        <p14:creationId xmlns:p14="http://schemas.microsoft.com/office/powerpoint/2010/main" val="4082549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7997A1-AA6A-6FDB-81DB-D52AC0EB021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1019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387FC226-3611-AF73-6118-2FC2F10F9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7615" y="3866161"/>
            <a:ext cx="7816770" cy="1211896"/>
          </a:xfrm>
        </p:spPr>
        <p:txBody>
          <a:bodyPr>
            <a:noAutofit/>
          </a:bodyPr>
          <a:lstStyle/>
          <a:p>
            <a:r>
              <a:rPr lang="en-US" sz="5200" dirty="0">
                <a:solidFill>
                  <a:schemeClr val="bg1"/>
                </a:solidFill>
                <a:latin typeface="Century Schoolbook" panose="02040604050505020304" pitchFamily="18" charset="0"/>
              </a:rPr>
              <a:t>Presentation Headline</a:t>
            </a:r>
          </a:p>
        </p:txBody>
      </p:sp>
      <p:sp>
        <p:nvSpPr>
          <p:cNvPr id="8" name="Subtitle 6">
            <a:extLst>
              <a:ext uri="{FF2B5EF4-FFF2-40B4-BE49-F238E27FC236}">
                <a16:creationId xmlns:a16="http://schemas.microsoft.com/office/drawing/2014/main" id="{30E39A86-D531-1C4C-60B6-C90CC050E2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5438596"/>
            <a:ext cx="8534400" cy="53394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Sub Headline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3B49626-76A1-13CA-862E-7FD11B308F94}"/>
              </a:ext>
            </a:extLst>
          </p:cNvPr>
          <p:cNvSpPr txBox="1">
            <a:spLocks/>
          </p:cNvSpPr>
          <p:nvPr/>
        </p:nvSpPr>
        <p:spPr>
          <a:xfrm>
            <a:off x="3325504" y="5756098"/>
            <a:ext cx="5540991" cy="5339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 8, 2024</a:t>
            </a: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4ABD0BA6-87CA-71A7-85E4-3E1AE631B4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758" y="801531"/>
            <a:ext cx="4640483" cy="219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71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4D55BF-14FD-AFA9-766F-F00D00F45F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1019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22DB4B-81A4-E4AA-ABAE-ACA09DBB2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entury Schoolbook" panose="02040604050505020304" pitchFamily="18" charset="0"/>
              </a:rPr>
              <a:t>We feed the world like family.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44175-A7D1-3FCB-4832-43F24F03F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Thompson, Smith and Peters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Munoz, May and Zhou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Franklin, Thomas and Donald</a:t>
            </a:r>
          </a:p>
        </p:txBody>
      </p:sp>
    </p:spTree>
    <p:extLst>
      <p:ext uri="{BB962C8B-B14F-4D97-AF65-F5344CB8AC3E}">
        <p14:creationId xmlns:p14="http://schemas.microsoft.com/office/powerpoint/2010/main" val="1511539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FF15126-DBEC-4C11-138E-4D6504618F0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1019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65754C1-4D7F-7051-CEE3-10443F62D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41444"/>
            <a:ext cx="3880513" cy="555209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entury Schoolbook" panose="02040604050505020304" pitchFamily="18" charset="0"/>
              </a:rPr>
              <a:t>One headline or a short title will have more impact.</a:t>
            </a:r>
          </a:p>
        </p:txBody>
      </p:sp>
      <p:pic>
        <p:nvPicPr>
          <p:cNvPr id="2" name="Content Placeholder 5" descr="A picture containing cake, outdoor, plant, chocolate&#10;&#10;Description automatically generated">
            <a:extLst>
              <a:ext uri="{FF2B5EF4-FFF2-40B4-BE49-F238E27FC236}">
                <a16:creationId xmlns:a16="http://schemas.microsoft.com/office/drawing/2014/main" id="{824AA6E4-B703-7866-0987-45D000BEF9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1075" y="643441"/>
            <a:ext cx="6791325" cy="5547306"/>
          </a:xfrm>
        </p:spPr>
      </p:pic>
    </p:spTree>
    <p:extLst>
      <p:ext uri="{BB962C8B-B14F-4D97-AF65-F5344CB8AC3E}">
        <p14:creationId xmlns:p14="http://schemas.microsoft.com/office/powerpoint/2010/main" val="2242681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1BC42F-DE8A-230B-8D3C-D29947836A2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1019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65754C1-4D7F-7051-CEE3-10443F62D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41444"/>
            <a:ext cx="3880513" cy="555209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entury Schoolbook" panose="02040604050505020304" pitchFamily="18" charset="0"/>
              </a:rPr>
              <a:t>One headline or a short title will have more impact.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FFE852E-DCB4-0755-F361-777920927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1075" y="641444"/>
            <a:ext cx="6791324" cy="555209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Thompson, Smith and Peters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Munoz, May and Zhou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Franklin, Thomas and Donald</a:t>
            </a:r>
          </a:p>
        </p:txBody>
      </p:sp>
    </p:spTree>
    <p:extLst>
      <p:ext uri="{BB962C8B-B14F-4D97-AF65-F5344CB8AC3E}">
        <p14:creationId xmlns:p14="http://schemas.microsoft.com/office/powerpoint/2010/main" val="3638715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65754C1-4D7F-7051-CEE3-10443F62D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41444"/>
            <a:ext cx="3880513" cy="555209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entury Schoolbook" panose="02040604050505020304" pitchFamily="18" charset="0"/>
              </a:rPr>
              <a:t>One headline or a short title will have more impact.</a:t>
            </a:r>
          </a:p>
        </p:txBody>
      </p:sp>
      <p:graphicFrame>
        <p:nvGraphicFramePr>
          <p:cNvPr id="5" name="Chart Placeholder 7">
            <a:extLst>
              <a:ext uri="{FF2B5EF4-FFF2-40B4-BE49-F238E27FC236}">
                <a16:creationId xmlns:a16="http://schemas.microsoft.com/office/drawing/2014/main" id="{FFB8D9B5-CFE6-D7A7-C2C2-0450F801E4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5928230"/>
              </p:ext>
            </p:extLst>
          </p:nvPr>
        </p:nvGraphicFramePr>
        <p:xfrm>
          <a:off x="4791075" y="641350"/>
          <a:ext cx="6791325" cy="5551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3123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65754C1-4D7F-7051-CEE3-10443F62D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41444"/>
            <a:ext cx="3880513" cy="555209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8102E"/>
                </a:solidFill>
                <a:latin typeface="Century Schoolbook" panose="02040604050505020304" pitchFamily="18" charset="0"/>
              </a:rPr>
              <a:t>One headline or a short title will have more impact.</a:t>
            </a:r>
          </a:p>
        </p:txBody>
      </p:sp>
      <p:pic>
        <p:nvPicPr>
          <p:cNvPr id="2" name="Content Placeholder 5" descr="A picture containing cake, outdoor, plant, chocolate&#10;&#10;Description automatically generated">
            <a:extLst>
              <a:ext uri="{FF2B5EF4-FFF2-40B4-BE49-F238E27FC236}">
                <a16:creationId xmlns:a16="http://schemas.microsoft.com/office/drawing/2014/main" id="{824AA6E4-B703-7866-0987-45D000BEF9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1075" y="643441"/>
            <a:ext cx="6791325" cy="5547306"/>
          </a:xfrm>
        </p:spPr>
      </p:pic>
    </p:spTree>
    <p:extLst>
      <p:ext uri="{BB962C8B-B14F-4D97-AF65-F5344CB8AC3E}">
        <p14:creationId xmlns:p14="http://schemas.microsoft.com/office/powerpoint/2010/main" val="2704509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65754C1-4D7F-7051-CEE3-10443F62D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41444"/>
            <a:ext cx="3880513" cy="555209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8102E"/>
                </a:solidFill>
                <a:latin typeface="Century Schoolbook" panose="02040604050505020304" pitchFamily="18" charset="0"/>
              </a:rPr>
              <a:t>One headline or a short title will have more impact.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FFE852E-DCB4-0755-F361-777920927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1075" y="641444"/>
            <a:ext cx="6791324" cy="555209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1D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Thompson, Smith and Peters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1D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Munoz, May and Zhou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1D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Franklin, Thomas and Donald</a:t>
            </a:r>
          </a:p>
        </p:txBody>
      </p:sp>
    </p:spTree>
    <p:extLst>
      <p:ext uri="{BB962C8B-B14F-4D97-AF65-F5344CB8AC3E}">
        <p14:creationId xmlns:p14="http://schemas.microsoft.com/office/powerpoint/2010/main" val="427425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2DB4B-81A4-E4AA-ABAE-ACA09DBB2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8102E"/>
                </a:solidFill>
                <a:latin typeface="Century Schoolbook" panose="02040604050505020304" pitchFamily="18" charset="0"/>
              </a:rPr>
              <a:t>Summarize with three points.</a:t>
            </a:r>
          </a:p>
        </p:txBody>
      </p:sp>
      <p:pic>
        <p:nvPicPr>
          <p:cNvPr id="6" name="Picture Placeholder 10" descr="A picture containing cake, outdoor, plant, chocolate&#10;&#10;Description automatically generated">
            <a:extLst>
              <a:ext uri="{FF2B5EF4-FFF2-40B4-BE49-F238E27FC236}">
                <a16:creationId xmlns:a16="http://schemas.microsoft.com/office/drawing/2014/main" id="{3133622B-8F3F-183B-1054-2DDC0FEF50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912" r="10912"/>
          <a:stretch>
            <a:fillRect/>
          </a:stretch>
        </p:blipFill>
        <p:spPr>
          <a:xfrm>
            <a:off x="609600" y="1773238"/>
            <a:ext cx="3255263" cy="3402012"/>
          </a:xfrm>
          <a:prstGeom prst="rect">
            <a:avLst/>
          </a:prstGeom>
        </p:spPr>
      </p:pic>
      <p:pic>
        <p:nvPicPr>
          <p:cNvPr id="7" name="Picture Placeholder 12" descr="A picture containing cake, outdoor, plant, chocolate&#10;&#10;Description automatically generated">
            <a:extLst>
              <a:ext uri="{FF2B5EF4-FFF2-40B4-BE49-F238E27FC236}">
                <a16:creationId xmlns:a16="http://schemas.microsoft.com/office/drawing/2014/main" id="{238C0249-3D0C-CB44-16F1-DC9C1F218F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912" r="10912"/>
          <a:stretch>
            <a:fillRect/>
          </a:stretch>
        </p:blipFill>
        <p:spPr>
          <a:xfrm>
            <a:off x="8327137" y="1773238"/>
            <a:ext cx="3255263" cy="3402012"/>
          </a:xfrm>
          <a:prstGeom prst="rect">
            <a:avLst/>
          </a:prstGeom>
        </p:spPr>
      </p:pic>
      <p:pic>
        <p:nvPicPr>
          <p:cNvPr id="8" name="Picture Placeholder 14" descr="A picture containing cake, outdoor, plant, chocolate&#10;&#10;Description automatically generated">
            <a:extLst>
              <a:ext uri="{FF2B5EF4-FFF2-40B4-BE49-F238E27FC236}">
                <a16:creationId xmlns:a16="http://schemas.microsoft.com/office/drawing/2014/main" id="{0FE75437-FA36-ABE2-3206-7DE1D18985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931" r="10931"/>
          <a:stretch>
            <a:fillRect/>
          </a:stretch>
        </p:blipFill>
        <p:spPr>
          <a:xfrm>
            <a:off x="4468369" y="1773238"/>
            <a:ext cx="3255263" cy="3402012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06C0B21-D541-7355-A35E-36E764271E99}"/>
              </a:ext>
            </a:extLst>
          </p:cNvPr>
          <p:cNvSpPr txBox="1">
            <a:spLocks/>
          </p:cNvSpPr>
          <p:nvPr/>
        </p:nvSpPr>
        <p:spPr>
          <a:xfrm>
            <a:off x="609600" y="5340350"/>
            <a:ext cx="3255963" cy="7683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8B5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A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84F6042C-C5DE-D34B-A489-657312BD5A16}"/>
              </a:ext>
            </a:extLst>
          </p:cNvPr>
          <p:cNvSpPr txBox="1">
            <a:spLocks/>
          </p:cNvSpPr>
          <p:nvPr/>
        </p:nvSpPr>
        <p:spPr>
          <a:xfrm>
            <a:off x="4467669" y="5340350"/>
            <a:ext cx="3255963" cy="7683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8B5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B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1A3671C-882B-3288-CFE0-C5933A39A174}"/>
              </a:ext>
            </a:extLst>
          </p:cNvPr>
          <p:cNvSpPr txBox="1">
            <a:spLocks/>
          </p:cNvSpPr>
          <p:nvPr/>
        </p:nvSpPr>
        <p:spPr>
          <a:xfrm>
            <a:off x="8326437" y="5340350"/>
            <a:ext cx="3255963" cy="7683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8B5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C</a:t>
            </a:r>
          </a:p>
        </p:txBody>
      </p:sp>
    </p:spTree>
    <p:extLst>
      <p:ext uri="{BB962C8B-B14F-4D97-AF65-F5344CB8AC3E}">
        <p14:creationId xmlns:p14="http://schemas.microsoft.com/office/powerpoint/2010/main" val="1416138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7997A1-AA6A-6FDB-81DB-D52AC0EB021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F3ED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387FC226-3611-AF73-6118-2FC2F10F9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7615" y="2349877"/>
            <a:ext cx="7816770" cy="1211896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C8102E"/>
                </a:solidFill>
                <a:latin typeface="Century Schoolbook" panose="02040604050505020304" pitchFamily="18" charset="0"/>
              </a:rPr>
              <a:t>Second Section Headline</a:t>
            </a:r>
          </a:p>
        </p:txBody>
      </p:sp>
      <p:sp>
        <p:nvSpPr>
          <p:cNvPr id="8" name="Subtitle 6">
            <a:extLst>
              <a:ext uri="{FF2B5EF4-FFF2-40B4-BE49-F238E27FC236}">
                <a16:creationId xmlns:a16="http://schemas.microsoft.com/office/drawing/2014/main" id="{30E39A86-D531-1C4C-60B6-C90CC050E2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650831"/>
            <a:ext cx="8534400" cy="53394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C81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Sub Headline</a:t>
            </a:r>
          </a:p>
        </p:txBody>
      </p:sp>
    </p:spTree>
    <p:extLst>
      <p:ext uri="{BB962C8B-B14F-4D97-AF65-F5344CB8AC3E}">
        <p14:creationId xmlns:p14="http://schemas.microsoft.com/office/powerpoint/2010/main" val="2947559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2DB4B-81A4-E4AA-ABAE-ACA09DBB2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056086" cy="1325563"/>
          </a:xfrm>
        </p:spPr>
        <p:txBody>
          <a:bodyPr/>
          <a:lstStyle/>
          <a:p>
            <a:r>
              <a:rPr lang="en-US" dirty="0">
                <a:solidFill>
                  <a:srgbClr val="C8102E"/>
                </a:solidFill>
                <a:latin typeface="Century Schoolbook" panose="02040604050505020304" pitchFamily="18" charset="0"/>
              </a:rPr>
              <a:t>Compact 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44175-A7D1-3FCB-4832-43F24F03F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56086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1D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Thomas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1D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Smith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1D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Peters</a:t>
            </a:r>
          </a:p>
        </p:txBody>
      </p:sp>
      <p:pic>
        <p:nvPicPr>
          <p:cNvPr id="4" name="Picture Placeholder 6" descr="A picture containing cake, outdoor, plant, chocolate&#10;&#10;Description automatically generated">
            <a:extLst>
              <a:ext uri="{FF2B5EF4-FFF2-40B4-BE49-F238E27FC236}">
                <a16:creationId xmlns:a16="http://schemas.microsoft.com/office/drawing/2014/main" id="{5C6CBBAD-29C0-8AF6-042C-64D62D0CB7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255" r="23255"/>
          <a:stretch>
            <a:fillRect/>
          </a:stretch>
        </p:blipFill>
        <p:spPr>
          <a:xfrm>
            <a:off x="7700963" y="0"/>
            <a:ext cx="4491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29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BEA664E-AD02-8B84-9BA4-2971762EE2A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634714" y="0"/>
            <a:ext cx="3557286" cy="6858000"/>
          </a:xfrm>
          <a:prstGeom prst="rect">
            <a:avLst/>
          </a:prstGeom>
          <a:solidFill>
            <a:srgbClr val="FED1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22DB4B-81A4-E4AA-ABAE-ACA09DBB2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056086" cy="1325563"/>
          </a:xfrm>
        </p:spPr>
        <p:txBody>
          <a:bodyPr/>
          <a:lstStyle/>
          <a:p>
            <a:r>
              <a:rPr lang="en-US" dirty="0">
                <a:solidFill>
                  <a:srgbClr val="C8102E"/>
                </a:solidFill>
                <a:latin typeface="Century Schoolbook" panose="02040604050505020304" pitchFamily="18" charset="0"/>
              </a:rPr>
              <a:t>Compact 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44175-A7D1-3FCB-4832-43F24F03F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56086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1D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Franklin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1D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Thompson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1D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Murray</a:t>
            </a:r>
          </a:p>
        </p:txBody>
      </p:sp>
      <p:pic>
        <p:nvPicPr>
          <p:cNvPr id="5" name="Picture Placeholder 7" descr="A picture containing cake, outdoor, plant, chocolate&#10;&#10;Description automatically generated">
            <a:extLst>
              <a:ext uri="{FF2B5EF4-FFF2-40B4-BE49-F238E27FC236}">
                <a16:creationId xmlns:a16="http://schemas.microsoft.com/office/drawing/2014/main" id="{BA3EC2EC-9097-3330-1F4F-08D02F0952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140" b="6140"/>
          <a:stretch>
            <a:fillRect/>
          </a:stretch>
        </p:blipFill>
        <p:spPr>
          <a:xfrm>
            <a:off x="7700964" y="268225"/>
            <a:ext cx="4171950" cy="2989325"/>
          </a:xfrm>
          <a:prstGeom prst="rect">
            <a:avLst/>
          </a:prstGeom>
        </p:spPr>
      </p:pic>
      <p:pic>
        <p:nvPicPr>
          <p:cNvPr id="6" name="Picture Placeholder 9" descr="A picture containing cake, outdoor, plant, chocolate&#10;&#10;Description automatically generated">
            <a:extLst>
              <a:ext uri="{FF2B5EF4-FFF2-40B4-BE49-F238E27FC236}">
                <a16:creationId xmlns:a16="http://schemas.microsoft.com/office/drawing/2014/main" id="{D1DAFEEC-DAAB-426E-F0A8-0240D5DD32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396" b="6396"/>
          <a:stretch>
            <a:fillRect/>
          </a:stretch>
        </p:blipFill>
        <p:spPr>
          <a:xfrm>
            <a:off x="7700964" y="3586163"/>
            <a:ext cx="4171950" cy="297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79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yson Red 1">
      <a:dk1>
        <a:srgbClr val="000000"/>
      </a:dk1>
      <a:lt1>
        <a:srgbClr val="FFFFFF"/>
      </a:lt1>
      <a:dk2>
        <a:srgbClr val="C8102E"/>
      </a:dk2>
      <a:lt2>
        <a:srgbClr val="FED141"/>
      </a:lt2>
      <a:accent1>
        <a:srgbClr val="9D2235"/>
      </a:accent1>
      <a:accent2>
        <a:srgbClr val="E0D1B1"/>
      </a:accent2>
      <a:accent3>
        <a:srgbClr val="1D242C"/>
      </a:accent3>
      <a:accent4>
        <a:srgbClr val="8B5B28"/>
      </a:accent4>
      <a:accent5>
        <a:srgbClr val="78082A"/>
      </a:accent5>
      <a:accent6>
        <a:srgbClr val="F3EDE0"/>
      </a:accent6>
      <a:hlink>
        <a:srgbClr val="9C2035"/>
      </a:hlink>
      <a:folHlink>
        <a:srgbClr val="78082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436</Words>
  <Application>Microsoft Macintosh PowerPoint</Application>
  <PresentationFormat>Widescreen</PresentationFormat>
  <Paragraphs>110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Century Schoolbook</vt:lpstr>
      <vt:lpstr>Office Theme</vt:lpstr>
      <vt:lpstr>Presentation Headline</vt:lpstr>
      <vt:lpstr>We feed the world like family. </vt:lpstr>
      <vt:lpstr>One headline or a short title will have more impact.</vt:lpstr>
      <vt:lpstr>One headline or a short title will have more impact.</vt:lpstr>
      <vt:lpstr>One headline or a short title will have more impact.</vt:lpstr>
      <vt:lpstr>Summarize with three points.</vt:lpstr>
      <vt:lpstr>Second Section Headline</vt:lpstr>
      <vt:lpstr>Compact Headline</vt:lpstr>
      <vt:lpstr>Compact Headline</vt:lpstr>
      <vt:lpstr>Third Section</vt:lpstr>
      <vt:lpstr>How do we solve the problem?</vt:lpstr>
      <vt:lpstr>How do we solve the problem?</vt:lpstr>
      <vt:lpstr>Include a summarized headline.</vt:lpstr>
      <vt:lpstr>Include a summarized headline.</vt:lpstr>
      <vt:lpstr>What’s the takeaway?</vt:lpstr>
      <vt:lpstr>What’s the takeaway?</vt:lpstr>
      <vt:lpstr>What’s the takeaway?</vt:lpstr>
      <vt:lpstr>Use this slide for a quote that is bold and reinforces your message.</vt:lpstr>
      <vt:lpstr>Use this slide for a quote that is bold and reinforces your message.</vt:lpstr>
      <vt:lpstr>Presentation Headline</vt:lpstr>
      <vt:lpstr>We feed the world like family. </vt:lpstr>
      <vt:lpstr>One headline or a short title will have more impact.</vt:lpstr>
      <vt:lpstr>One headline or a short title will have more impact.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Headline</dc:title>
  <dc:creator>Purvis, Stephanie</dc:creator>
  <cp:lastModifiedBy>Erin Ledbetter (Ketchum)</cp:lastModifiedBy>
  <cp:revision>24</cp:revision>
  <dcterms:created xsi:type="dcterms:W3CDTF">2024-01-10T15:39:13Z</dcterms:created>
  <dcterms:modified xsi:type="dcterms:W3CDTF">2024-01-29T16:28:32Z</dcterms:modified>
</cp:coreProperties>
</file>