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256" r:id="rId5"/>
    <p:sldId id="261" r:id="rId6"/>
    <p:sldId id="265" r:id="rId7"/>
    <p:sldId id="267" r:id="rId8"/>
    <p:sldId id="266"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1B1"/>
    <a:srgbClr val="F3EDE0"/>
    <a:srgbClr val="1D252D"/>
    <a:srgbClr val="78082A"/>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1" autoAdjust="0"/>
    <p:restoredTop sz="94660"/>
  </p:normalViewPr>
  <p:slideViewPr>
    <p:cSldViewPr snapToGrid="0">
      <p:cViewPr varScale="1">
        <p:scale>
          <a:sx n="157" d="100"/>
          <a:sy n="157" d="100"/>
        </p:scale>
        <p:origin x="184"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D252D"/>
                </a:solidFill>
                <a:latin typeface="+mn-lt"/>
                <a:ea typeface="+mn-ea"/>
                <a:cs typeface="+mn-cs"/>
              </a:defRPr>
            </a:pPr>
            <a:r>
              <a:rPr lang="en-US" dirty="0">
                <a:solidFill>
                  <a:srgbClr val="1D252D"/>
                </a:solidFill>
                <a:latin typeface="Arial" panose="020B0604020202020204" pitchFamily="34" charset="0"/>
                <a:cs typeface="Arial" panose="020B0604020202020204" pitchFamily="34" charset="0"/>
              </a:rPr>
              <a:t>2025</a:t>
            </a:r>
            <a:r>
              <a:rPr lang="en-US" baseline="0" dirty="0">
                <a:solidFill>
                  <a:srgbClr val="1D252D"/>
                </a:solidFill>
                <a:latin typeface="Arial" panose="020B0604020202020204" pitchFamily="34" charset="0"/>
                <a:cs typeface="Arial" panose="020B0604020202020204" pitchFamily="34" charset="0"/>
              </a:rPr>
              <a:t> Sales</a:t>
            </a:r>
            <a:endParaRPr lang="en-US" dirty="0">
              <a:solidFill>
                <a:srgbClr val="1D252D"/>
              </a:solidFill>
              <a:latin typeface="Arial" panose="020B0604020202020204" pitchFamily="34" charset="0"/>
              <a:cs typeface="Arial" panose="020B0604020202020204" pitchFamily="34" charset="0"/>
            </a:endParaRPr>
          </a:p>
        </c:rich>
      </c:tx>
      <c:layout>
        <c:manualLayout>
          <c:xMode val="edge"/>
          <c:yMode val="edge"/>
          <c:x val="0.39886831275720164"/>
          <c:y val="2.345276872964169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D252D"/>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15-B148-BBE4-0EDD05692F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15-B148-BBE4-0EDD05692F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15-B148-BBE4-0EDD05692F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15-B148-BBE4-0EDD05692F7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C15-B148-BBE4-0EDD05692F7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D252D"/>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37F55-7986-134D-B21C-2C4CB9B614BE}" type="datetimeFigureOut">
              <a:rPr lang="en-US" smtClean="0"/>
              <a:t>3/26/24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D80CB-8DCF-9B45-BC25-0D239B8250E4}" type="slidenum">
              <a:rPr lang="en-US" smtClean="0"/>
              <a:t>‹#›</a:t>
            </a:fld>
            <a:endParaRPr lang="en-US"/>
          </a:p>
        </p:txBody>
      </p:sp>
    </p:spTree>
    <p:extLst>
      <p:ext uri="{BB962C8B-B14F-4D97-AF65-F5344CB8AC3E}">
        <p14:creationId xmlns:p14="http://schemas.microsoft.com/office/powerpoint/2010/main" val="153634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table full of food&#10;&#10;Description automatically generated">
            <a:extLst>
              <a:ext uri="{FF2B5EF4-FFF2-40B4-BE49-F238E27FC236}">
                <a16:creationId xmlns:a16="http://schemas.microsoft.com/office/drawing/2014/main" id="{F1458C54-55E5-7DBA-336E-B9A625C570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75" r="1677" b="8756"/>
          <a:stretch/>
        </p:blipFill>
        <p:spPr>
          <a:xfrm>
            <a:off x="-1" y="0"/>
            <a:ext cx="12192001" cy="6856298"/>
          </a:xfrm>
          <a:prstGeom prst="rect">
            <a:avLst/>
          </a:prstGeom>
        </p:spPr>
      </p:pic>
      <p:sp>
        <p:nvSpPr>
          <p:cNvPr id="8" name="Rectangle 7">
            <a:extLst>
              <a:ext uri="{FF2B5EF4-FFF2-40B4-BE49-F238E27FC236}">
                <a16:creationId xmlns:a16="http://schemas.microsoft.com/office/drawing/2014/main" id="{5436D9A8-9895-6D37-CB2F-EC30F2B4CABC}"/>
              </a:ext>
            </a:extLst>
          </p:cNvPr>
          <p:cNvSpPr/>
          <p:nvPr userDrawn="1"/>
        </p:nvSpPr>
        <p:spPr>
          <a:xfrm>
            <a:off x="0" y="1"/>
            <a:ext cx="12200192" cy="6857999"/>
          </a:xfrm>
          <a:prstGeom prst="rect">
            <a:avLst/>
          </a:prstGeom>
          <a:solidFill>
            <a:srgbClr val="000000">
              <a:alpha val="40000"/>
            </a:srgbClr>
          </a:solidFill>
          <a:ln>
            <a:noFill/>
          </a:ln>
          <a:effectLst>
            <a:outerShdw blurRad="63500" dist="38100" dir="270000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solidFill>
                <a:schemeClr val="bg1"/>
              </a:solidFill>
            </a:endParaRPr>
          </a:p>
        </p:txBody>
      </p:sp>
      <p:sp>
        <p:nvSpPr>
          <p:cNvPr id="2" name="Title 1">
            <a:extLst>
              <a:ext uri="{FF2B5EF4-FFF2-40B4-BE49-F238E27FC236}">
                <a16:creationId xmlns:a16="http://schemas.microsoft.com/office/drawing/2014/main" id="{3DE68A30-4CE8-B10D-219B-C1540C14566A}"/>
              </a:ext>
            </a:extLst>
          </p:cNvPr>
          <p:cNvSpPr>
            <a:spLocks noGrp="1"/>
          </p:cNvSpPr>
          <p:nvPr>
            <p:ph type="ctrTitle" hasCustomPrompt="1"/>
          </p:nvPr>
        </p:nvSpPr>
        <p:spPr>
          <a:xfrm>
            <a:off x="1524000" y="2235200"/>
            <a:ext cx="9144000" cy="2387600"/>
          </a:xfrm>
        </p:spPr>
        <p:txBody>
          <a:bodyPr anchor="b"/>
          <a:lstStyle>
            <a:lvl1pPr algn="ct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C2F12D-40D1-736E-9480-11620BEAACF0}"/>
              </a:ext>
            </a:extLst>
          </p:cNvPr>
          <p:cNvSpPr>
            <a:spLocks noGrp="1"/>
          </p:cNvSpPr>
          <p:nvPr>
            <p:ph type="subTitle" idx="1"/>
          </p:nvPr>
        </p:nvSpPr>
        <p:spPr>
          <a:xfrm>
            <a:off x="1524000" y="5011839"/>
            <a:ext cx="9144000" cy="1426545"/>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60781545-C682-C2F5-F415-4EDE71F804B1}"/>
              </a:ext>
            </a:extLst>
          </p:cNvPr>
          <p:cNvCxnSpPr/>
          <p:nvPr userDrawn="1"/>
        </p:nvCxnSpPr>
        <p:spPr>
          <a:xfrm>
            <a:off x="1524000" y="4808000"/>
            <a:ext cx="9144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descr="A red and yellow oval sign with white text">
            <a:extLst>
              <a:ext uri="{FF2B5EF4-FFF2-40B4-BE49-F238E27FC236}">
                <a16:creationId xmlns:a16="http://schemas.microsoft.com/office/drawing/2014/main" id="{D2B22CE5-2601-6D52-8C90-1351DE9164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7594" y="333413"/>
            <a:ext cx="4496812" cy="2560738"/>
          </a:xfrm>
          <a:prstGeom prst="rect">
            <a:avLst/>
          </a:prstGeom>
        </p:spPr>
      </p:pic>
    </p:spTree>
    <p:extLst>
      <p:ext uri="{BB962C8B-B14F-4D97-AF65-F5344CB8AC3E}">
        <p14:creationId xmlns:p14="http://schemas.microsoft.com/office/powerpoint/2010/main" val="404780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table full of food&#10;&#10;Description automatically generated">
            <a:extLst>
              <a:ext uri="{FF2B5EF4-FFF2-40B4-BE49-F238E27FC236}">
                <a16:creationId xmlns:a16="http://schemas.microsoft.com/office/drawing/2014/main" id="{0DCB223E-AB80-21F3-7DE3-A8F8E5A1E9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75" r="1677" b="8756"/>
          <a:stretch/>
        </p:blipFill>
        <p:spPr>
          <a:xfrm>
            <a:off x="-1" y="0"/>
            <a:ext cx="12192001" cy="6856298"/>
          </a:xfrm>
          <a:prstGeom prst="rect">
            <a:avLst/>
          </a:prstGeom>
        </p:spPr>
      </p:pic>
      <p:sp>
        <p:nvSpPr>
          <p:cNvPr id="7" name="Rectangle 6">
            <a:extLst>
              <a:ext uri="{FF2B5EF4-FFF2-40B4-BE49-F238E27FC236}">
                <a16:creationId xmlns:a16="http://schemas.microsoft.com/office/drawing/2014/main" id="{6EDACE1D-F01B-C546-0A79-5537A75ADD9B}"/>
              </a:ext>
            </a:extLst>
          </p:cNvPr>
          <p:cNvSpPr/>
          <p:nvPr userDrawn="1"/>
        </p:nvSpPr>
        <p:spPr>
          <a:xfrm>
            <a:off x="0" y="1"/>
            <a:ext cx="12200192" cy="6857999"/>
          </a:xfrm>
          <a:prstGeom prst="rect">
            <a:avLst/>
          </a:prstGeom>
          <a:solidFill>
            <a:srgbClr val="000000">
              <a:alpha val="40000"/>
            </a:srgbClr>
          </a:solidFill>
          <a:ln>
            <a:noFill/>
          </a:ln>
          <a:effectLst>
            <a:outerShdw blurRad="63500" dist="38100" dir="270000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CCD81C2-4567-36BE-6095-073939150A9A}"/>
              </a:ext>
            </a:extLst>
          </p:cNvPr>
          <p:cNvSpPr>
            <a:spLocks noGrp="1"/>
          </p:cNvSpPr>
          <p:nvPr>
            <p:ph type="title" hasCustomPrompt="1"/>
          </p:nvPr>
        </p:nvSpPr>
        <p:spPr>
          <a:xfrm>
            <a:off x="838200" y="365125"/>
            <a:ext cx="10515600" cy="1197457"/>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43951C7-7CF2-5D58-8F01-A9C5FFDBF6F6}"/>
              </a:ext>
            </a:extLst>
          </p:cNvPr>
          <p:cNvSpPr>
            <a:spLocks noGrp="1"/>
          </p:cNvSpPr>
          <p:nvPr>
            <p:ph idx="1"/>
          </p:nvPr>
        </p:nvSpPr>
        <p:spPr>
          <a:xfrm>
            <a:off x="838200" y="2013995"/>
            <a:ext cx="10515600" cy="4162967"/>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2088177-ED8B-C958-0784-4D2A77D2C423}"/>
              </a:ext>
            </a:extLst>
          </p:cNvPr>
          <p:cNvSpPr>
            <a:spLocks noGrp="1"/>
          </p:cNvSpPr>
          <p:nvPr>
            <p:ph type="ftr" sz="quarter" idx="11"/>
          </p:nvPr>
        </p:nvSpPr>
        <p:spPr>
          <a:xfrm>
            <a:off x="838200" y="6356350"/>
            <a:ext cx="7315200" cy="365125"/>
          </a:xfrm>
        </p:spPr>
        <p:txBody>
          <a:bodyPr/>
          <a:lstStyle>
            <a:lvl1pPr algn="l">
              <a:defRPr sz="1000">
                <a:solidFill>
                  <a:schemeClr val="accent4"/>
                </a:solidFill>
                <a:latin typeface="Century Schoolbook" panose="02040604050505020304" pitchFamily="18" charset="0"/>
              </a:defRPr>
            </a:lvl1pPr>
          </a:lstStyle>
          <a:p>
            <a:endParaRPr lang="en-US" dirty="0"/>
          </a:p>
        </p:txBody>
      </p:sp>
      <p:sp>
        <p:nvSpPr>
          <p:cNvPr id="6" name="Slide Number Placeholder 5">
            <a:extLst>
              <a:ext uri="{FF2B5EF4-FFF2-40B4-BE49-F238E27FC236}">
                <a16:creationId xmlns:a16="http://schemas.microsoft.com/office/drawing/2014/main" id="{DE497048-DBD2-D036-459B-A0ABFB83308A}"/>
              </a:ext>
            </a:extLst>
          </p:cNvPr>
          <p:cNvSpPr>
            <a:spLocks noGrp="1"/>
          </p:cNvSpPr>
          <p:nvPr>
            <p:ph type="sldNum" sz="quarter" idx="12"/>
          </p:nvPr>
        </p:nvSpPr>
        <p:spPr/>
        <p:txBody>
          <a:bodyPr/>
          <a:lstStyle>
            <a:lvl1pPr>
              <a:defRPr sz="1000">
                <a:solidFill>
                  <a:schemeClr val="accent4"/>
                </a:solidFill>
                <a:latin typeface="Century Schoolbook" panose="02040604050505020304" pitchFamily="18" charset="0"/>
              </a:defRPr>
            </a:lvl1pPr>
          </a:lstStyle>
          <a:p>
            <a:fld id="{D9844619-0F47-468B-917B-6970398027A9}" type="slidenum">
              <a:rPr lang="en-US" smtClean="0"/>
              <a:pPr/>
              <a:t>‹#›</a:t>
            </a:fld>
            <a:endParaRPr lang="en-US"/>
          </a:p>
        </p:txBody>
      </p:sp>
      <p:cxnSp>
        <p:nvCxnSpPr>
          <p:cNvPr id="9" name="Straight Connector 8">
            <a:extLst>
              <a:ext uri="{FF2B5EF4-FFF2-40B4-BE49-F238E27FC236}">
                <a16:creationId xmlns:a16="http://schemas.microsoft.com/office/drawing/2014/main" id="{36AF4477-44DF-59C4-A869-8FD41F01FD9B}"/>
              </a:ext>
            </a:extLst>
          </p:cNvPr>
          <p:cNvCxnSpPr>
            <a:cxnSpLocks/>
          </p:cNvCxnSpPr>
          <p:nvPr userDrawn="1"/>
        </p:nvCxnSpPr>
        <p:spPr>
          <a:xfrm>
            <a:off x="816979" y="1562582"/>
            <a:ext cx="1053682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5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table full of food&#10;&#10;Description automatically generated">
            <a:extLst>
              <a:ext uri="{FF2B5EF4-FFF2-40B4-BE49-F238E27FC236}">
                <a16:creationId xmlns:a16="http://schemas.microsoft.com/office/drawing/2014/main" id="{5F83E166-E5A4-510A-A69A-BFBB3DE73C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75" r="1677" b="8756"/>
          <a:stretch/>
        </p:blipFill>
        <p:spPr>
          <a:xfrm>
            <a:off x="-1" y="0"/>
            <a:ext cx="12192001" cy="6856298"/>
          </a:xfrm>
          <a:prstGeom prst="rect">
            <a:avLst/>
          </a:prstGeom>
        </p:spPr>
      </p:pic>
      <p:sp>
        <p:nvSpPr>
          <p:cNvPr id="8" name="Rectangle 7">
            <a:extLst>
              <a:ext uri="{FF2B5EF4-FFF2-40B4-BE49-F238E27FC236}">
                <a16:creationId xmlns:a16="http://schemas.microsoft.com/office/drawing/2014/main" id="{DE3C48BB-8B44-A976-2DD0-C36F6F82C30C}"/>
              </a:ext>
            </a:extLst>
          </p:cNvPr>
          <p:cNvSpPr/>
          <p:nvPr userDrawn="1"/>
        </p:nvSpPr>
        <p:spPr>
          <a:xfrm>
            <a:off x="0" y="1"/>
            <a:ext cx="12200192" cy="6857999"/>
          </a:xfrm>
          <a:prstGeom prst="rect">
            <a:avLst/>
          </a:prstGeom>
          <a:solidFill>
            <a:srgbClr val="000000">
              <a:alpha val="40000"/>
            </a:srgbClr>
          </a:solidFill>
          <a:ln>
            <a:noFill/>
          </a:ln>
          <a:effectLst>
            <a:outerShdw blurRad="63500" dist="38100" dir="270000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0717743-DD7F-929F-DA5F-F56A4E72E85A}"/>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Arial" panose="020B0604020202020204" pitchFamily="34" charset="0"/>
                <a:cs typeface="Arial" panose="020B0604020202020204" pitchFamily="34" charset="0"/>
              </a:defRPr>
            </a:lvl1pPr>
          </a:lstStyle>
          <a:p>
            <a:r>
              <a:rPr lang="en-US" dirty="0"/>
              <a:t>SECTION TITLE STYLE</a:t>
            </a:r>
          </a:p>
        </p:txBody>
      </p:sp>
      <p:sp>
        <p:nvSpPr>
          <p:cNvPr id="3" name="Text Placeholder 2">
            <a:extLst>
              <a:ext uri="{FF2B5EF4-FFF2-40B4-BE49-F238E27FC236}">
                <a16:creationId xmlns:a16="http://schemas.microsoft.com/office/drawing/2014/main" id="{B7D11FDE-35A9-8C90-902E-8C31E9B916D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Master subtitle style</a:t>
            </a:r>
          </a:p>
        </p:txBody>
      </p:sp>
      <p:cxnSp>
        <p:nvCxnSpPr>
          <p:cNvPr id="11" name="Straight Connector 10">
            <a:extLst>
              <a:ext uri="{FF2B5EF4-FFF2-40B4-BE49-F238E27FC236}">
                <a16:creationId xmlns:a16="http://schemas.microsoft.com/office/drawing/2014/main" id="{F396B55B-54A3-EE2B-0FBB-D4BD69D52CDF}"/>
              </a:ext>
            </a:extLst>
          </p:cNvPr>
          <p:cNvCxnSpPr>
            <a:cxnSpLocks/>
          </p:cNvCxnSpPr>
          <p:nvPr userDrawn="1"/>
        </p:nvCxnSpPr>
        <p:spPr>
          <a:xfrm>
            <a:off x="816979" y="5142053"/>
            <a:ext cx="1053682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23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table full of food&#10;&#10;Description automatically generated">
            <a:extLst>
              <a:ext uri="{FF2B5EF4-FFF2-40B4-BE49-F238E27FC236}">
                <a16:creationId xmlns:a16="http://schemas.microsoft.com/office/drawing/2014/main" id="{C1A2A654-4453-3404-633C-3706CC4968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75" r="1677" b="8756"/>
          <a:stretch/>
        </p:blipFill>
        <p:spPr>
          <a:xfrm>
            <a:off x="-1" y="0"/>
            <a:ext cx="12192001" cy="6856298"/>
          </a:xfrm>
          <a:prstGeom prst="rect">
            <a:avLst/>
          </a:prstGeom>
        </p:spPr>
      </p:pic>
      <p:sp>
        <p:nvSpPr>
          <p:cNvPr id="9" name="Rectangle 8">
            <a:extLst>
              <a:ext uri="{FF2B5EF4-FFF2-40B4-BE49-F238E27FC236}">
                <a16:creationId xmlns:a16="http://schemas.microsoft.com/office/drawing/2014/main" id="{ECC36F7A-C0B7-917D-5DE1-309F0A95BD02}"/>
              </a:ext>
            </a:extLst>
          </p:cNvPr>
          <p:cNvSpPr/>
          <p:nvPr userDrawn="1"/>
        </p:nvSpPr>
        <p:spPr>
          <a:xfrm>
            <a:off x="0" y="1"/>
            <a:ext cx="12200192" cy="6857999"/>
          </a:xfrm>
          <a:prstGeom prst="rect">
            <a:avLst/>
          </a:prstGeom>
          <a:solidFill>
            <a:srgbClr val="000000">
              <a:alpha val="40000"/>
            </a:srgbClr>
          </a:solidFill>
          <a:ln>
            <a:noFill/>
          </a:ln>
          <a:effectLst>
            <a:outerShdw blurRad="63500" dist="38100" dir="270000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82EE61F2-1722-5F35-D8FD-EA85C7F9A507}"/>
              </a:ext>
            </a:extLst>
          </p:cNvPr>
          <p:cNvSpPr>
            <a:spLocks noGrp="1"/>
          </p:cNvSpPr>
          <p:nvPr>
            <p:ph sz="half" idx="1"/>
          </p:nvPr>
        </p:nvSpPr>
        <p:spPr>
          <a:xfrm>
            <a:off x="838200" y="2013995"/>
            <a:ext cx="5181600" cy="416296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B5ED69E-C63D-689C-DAF2-26591970C9AA}"/>
              </a:ext>
            </a:extLst>
          </p:cNvPr>
          <p:cNvSpPr>
            <a:spLocks noGrp="1"/>
          </p:cNvSpPr>
          <p:nvPr>
            <p:ph sz="half" idx="2"/>
          </p:nvPr>
        </p:nvSpPr>
        <p:spPr>
          <a:xfrm>
            <a:off x="6172200" y="2013995"/>
            <a:ext cx="5181600" cy="416296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3F40C387-D3A5-684C-820B-768854C748A5}"/>
              </a:ext>
            </a:extLst>
          </p:cNvPr>
          <p:cNvSpPr>
            <a:spLocks noGrp="1"/>
          </p:cNvSpPr>
          <p:nvPr>
            <p:ph type="title" hasCustomPrompt="1"/>
          </p:nvPr>
        </p:nvSpPr>
        <p:spPr>
          <a:xfrm>
            <a:off x="838200" y="365125"/>
            <a:ext cx="10515600" cy="1197457"/>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50E52716-647B-22F4-63E4-6536B2668693}"/>
              </a:ext>
            </a:extLst>
          </p:cNvPr>
          <p:cNvCxnSpPr>
            <a:cxnSpLocks/>
          </p:cNvCxnSpPr>
          <p:nvPr userDrawn="1"/>
        </p:nvCxnSpPr>
        <p:spPr>
          <a:xfrm>
            <a:off x="816979" y="1562582"/>
            <a:ext cx="1053682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69F06A11-4409-B19F-2F0E-1DC66B66F001}"/>
              </a:ext>
            </a:extLst>
          </p:cNvPr>
          <p:cNvSpPr>
            <a:spLocks noGrp="1"/>
          </p:cNvSpPr>
          <p:nvPr>
            <p:ph type="ftr" sz="quarter" idx="11"/>
          </p:nvPr>
        </p:nvSpPr>
        <p:spPr>
          <a:xfrm>
            <a:off x="838200" y="6356350"/>
            <a:ext cx="7315200" cy="365125"/>
          </a:xfrm>
        </p:spPr>
        <p:txBody>
          <a:bodyPr/>
          <a:lstStyle>
            <a:lvl1pPr algn="l">
              <a:defRPr sz="1000">
                <a:solidFill>
                  <a:schemeClr val="accent4"/>
                </a:solidFill>
                <a:latin typeface="Century Schoolbook" panose="02040604050505020304" pitchFamily="18" charset="0"/>
              </a:defRPr>
            </a:lvl1pPr>
          </a:lstStyle>
          <a:p>
            <a:endParaRPr lang="en-US" dirty="0"/>
          </a:p>
        </p:txBody>
      </p:sp>
      <p:sp>
        <p:nvSpPr>
          <p:cNvPr id="13" name="Slide Number Placeholder 5">
            <a:extLst>
              <a:ext uri="{FF2B5EF4-FFF2-40B4-BE49-F238E27FC236}">
                <a16:creationId xmlns:a16="http://schemas.microsoft.com/office/drawing/2014/main" id="{1F73CDCB-8BF7-1E7C-7CB6-9A524B263241}"/>
              </a:ext>
            </a:extLst>
          </p:cNvPr>
          <p:cNvSpPr>
            <a:spLocks noGrp="1"/>
          </p:cNvSpPr>
          <p:nvPr>
            <p:ph type="sldNum" sz="quarter" idx="12"/>
          </p:nvPr>
        </p:nvSpPr>
        <p:spPr>
          <a:xfrm>
            <a:off x="8610600" y="6356350"/>
            <a:ext cx="2743200" cy="365125"/>
          </a:xfrm>
        </p:spPr>
        <p:txBody>
          <a:bodyPr/>
          <a:lstStyle>
            <a:lvl1pPr>
              <a:defRPr sz="1000">
                <a:solidFill>
                  <a:schemeClr val="accent4"/>
                </a:solidFill>
                <a:latin typeface="Century Schoolbook" panose="02040604050505020304" pitchFamily="18" charset="0"/>
              </a:defRPr>
            </a:lvl1pPr>
          </a:lstStyle>
          <a:p>
            <a:fld id="{D9844619-0F47-468B-917B-6970398027A9}" type="slidenum">
              <a:rPr lang="en-US" smtClean="0"/>
              <a:pPr/>
              <a:t>‹#›</a:t>
            </a:fld>
            <a:endParaRPr lang="en-US"/>
          </a:p>
        </p:txBody>
      </p:sp>
    </p:spTree>
    <p:extLst>
      <p:ext uri="{BB962C8B-B14F-4D97-AF65-F5344CB8AC3E}">
        <p14:creationId xmlns:p14="http://schemas.microsoft.com/office/powerpoint/2010/main" val="92841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A table full of food&#10;&#10;Description automatically generated">
            <a:extLst>
              <a:ext uri="{FF2B5EF4-FFF2-40B4-BE49-F238E27FC236}">
                <a16:creationId xmlns:a16="http://schemas.microsoft.com/office/drawing/2014/main" id="{B05A8C66-A488-01EC-A223-A2E4AEB544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75" r="1677" b="8756"/>
          <a:stretch/>
        </p:blipFill>
        <p:spPr>
          <a:xfrm>
            <a:off x="-1" y="0"/>
            <a:ext cx="12192001" cy="6856298"/>
          </a:xfrm>
          <a:prstGeom prst="rect">
            <a:avLst/>
          </a:prstGeom>
        </p:spPr>
      </p:pic>
      <p:sp>
        <p:nvSpPr>
          <p:cNvPr id="11" name="Rectangle 10">
            <a:extLst>
              <a:ext uri="{FF2B5EF4-FFF2-40B4-BE49-F238E27FC236}">
                <a16:creationId xmlns:a16="http://schemas.microsoft.com/office/drawing/2014/main" id="{CD7D0927-6D3B-FACB-5CCB-C1B9F717252F}"/>
              </a:ext>
            </a:extLst>
          </p:cNvPr>
          <p:cNvSpPr/>
          <p:nvPr userDrawn="1"/>
        </p:nvSpPr>
        <p:spPr>
          <a:xfrm>
            <a:off x="0" y="1"/>
            <a:ext cx="12200192" cy="6857999"/>
          </a:xfrm>
          <a:prstGeom prst="rect">
            <a:avLst/>
          </a:prstGeom>
          <a:solidFill>
            <a:srgbClr val="000000">
              <a:alpha val="40000"/>
            </a:srgbClr>
          </a:solidFill>
          <a:ln>
            <a:noFill/>
          </a:ln>
          <a:effectLst>
            <a:outerShdw blurRad="63500" dist="38100" dir="270000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0F0838E8-7378-BE54-6185-97DC911C4177}"/>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solidFill>
                  <a:srgbClr val="E0D1B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10F4F85-390B-1996-18E8-FD79D2A01821}"/>
              </a:ext>
            </a:extLst>
          </p:cNvPr>
          <p:cNvSpPr>
            <a:spLocks noGrp="1"/>
          </p:cNvSpPr>
          <p:nvPr>
            <p:ph sz="half" idx="2"/>
          </p:nvPr>
        </p:nvSpPr>
        <p:spPr>
          <a:xfrm>
            <a:off x="839788" y="2505075"/>
            <a:ext cx="5157787" cy="368458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4BC9FD9-B9F7-311B-7144-7DA127240A91}"/>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lang="en-US" sz="2000" b="1" kern="1200" dirty="0">
                <a:solidFill>
                  <a:srgbClr val="E0D1B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a:extLst>
              <a:ext uri="{FF2B5EF4-FFF2-40B4-BE49-F238E27FC236}">
                <a16:creationId xmlns:a16="http://schemas.microsoft.com/office/drawing/2014/main" id="{F540FA3F-F4B1-D75E-A4A6-39BE0D3EB557}"/>
              </a:ext>
            </a:extLst>
          </p:cNvPr>
          <p:cNvSpPr>
            <a:spLocks noGrp="1"/>
          </p:cNvSpPr>
          <p:nvPr>
            <p:ph sz="quarter" idx="4"/>
          </p:nvPr>
        </p:nvSpPr>
        <p:spPr>
          <a:xfrm>
            <a:off x="6172200" y="2505075"/>
            <a:ext cx="5183188" cy="368458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5E5799E6-1A9F-F62F-168C-A2479D973A5E}"/>
              </a:ext>
            </a:extLst>
          </p:cNvPr>
          <p:cNvSpPr>
            <a:spLocks noGrp="1"/>
          </p:cNvSpPr>
          <p:nvPr>
            <p:ph type="title" hasCustomPrompt="1"/>
          </p:nvPr>
        </p:nvSpPr>
        <p:spPr>
          <a:xfrm>
            <a:off x="838200" y="365125"/>
            <a:ext cx="10515600" cy="1197457"/>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B789CCB1-C9CA-4EF3-394C-AB7E366E0DA4}"/>
              </a:ext>
            </a:extLst>
          </p:cNvPr>
          <p:cNvCxnSpPr>
            <a:cxnSpLocks/>
          </p:cNvCxnSpPr>
          <p:nvPr userDrawn="1"/>
        </p:nvCxnSpPr>
        <p:spPr>
          <a:xfrm>
            <a:off x="816979" y="1562582"/>
            <a:ext cx="1053682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B866F146-08E5-0BBF-F4E5-0736DC829646}"/>
              </a:ext>
            </a:extLst>
          </p:cNvPr>
          <p:cNvSpPr>
            <a:spLocks noGrp="1"/>
          </p:cNvSpPr>
          <p:nvPr>
            <p:ph type="ftr" sz="quarter" idx="11"/>
          </p:nvPr>
        </p:nvSpPr>
        <p:spPr>
          <a:xfrm>
            <a:off x="838200" y="6356350"/>
            <a:ext cx="7315200" cy="365125"/>
          </a:xfrm>
        </p:spPr>
        <p:txBody>
          <a:bodyPr/>
          <a:lstStyle>
            <a:lvl1pPr algn="l">
              <a:defRPr sz="1000">
                <a:solidFill>
                  <a:schemeClr val="accent4"/>
                </a:solidFill>
                <a:latin typeface="Century Schoolbook" panose="02040604050505020304" pitchFamily="18" charset="0"/>
              </a:defRPr>
            </a:lvl1pPr>
          </a:lstStyle>
          <a:p>
            <a:endParaRPr lang="en-US" dirty="0"/>
          </a:p>
        </p:txBody>
      </p:sp>
      <p:sp>
        <p:nvSpPr>
          <p:cNvPr id="15" name="Slide Number Placeholder 5">
            <a:extLst>
              <a:ext uri="{FF2B5EF4-FFF2-40B4-BE49-F238E27FC236}">
                <a16:creationId xmlns:a16="http://schemas.microsoft.com/office/drawing/2014/main" id="{39CB57FB-FFA0-44C3-8EE4-74E185262040}"/>
              </a:ext>
            </a:extLst>
          </p:cNvPr>
          <p:cNvSpPr>
            <a:spLocks noGrp="1"/>
          </p:cNvSpPr>
          <p:nvPr>
            <p:ph type="sldNum" sz="quarter" idx="12"/>
          </p:nvPr>
        </p:nvSpPr>
        <p:spPr>
          <a:xfrm>
            <a:off x="8610600" y="6356350"/>
            <a:ext cx="2743200" cy="365125"/>
          </a:xfrm>
        </p:spPr>
        <p:txBody>
          <a:bodyPr/>
          <a:lstStyle>
            <a:lvl1pPr>
              <a:defRPr sz="1000">
                <a:solidFill>
                  <a:schemeClr val="accent4"/>
                </a:solidFill>
                <a:latin typeface="Century Schoolbook" panose="02040604050505020304" pitchFamily="18" charset="0"/>
              </a:defRPr>
            </a:lvl1pPr>
          </a:lstStyle>
          <a:p>
            <a:fld id="{D9844619-0F47-468B-917B-6970398027A9}" type="slidenum">
              <a:rPr lang="en-US" smtClean="0"/>
              <a:pPr/>
              <a:t>‹#›</a:t>
            </a:fld>
            <a:endParaRPr lang="en-US"/>
          </a:p>
        </p:txBody>
      </p:sp>
    </p:spTree>
    <p:extLst>
      <p:ext uri="{BB962C8B-B14F-4D97-AF65-F5344CB8AC3E}">
        <p14:creationId xmlns:p14="http://schemas.microsoft.com/office/powerpoint/2010/main" val="15868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E1CD-73A0-E618-42C6-A6FAD2064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DA20C7-89FB-8C2D-46C2-AA2D71D64AD9}"/>
              </a:ext>
            </a:extLst>
          </p:cNvPr>
          <p:cNvSpPr>
            <a:spLocks noGrp="1"/>
          </p:cNvSpPr>
          <p:nvPr>
            <p:ph type="dt" sz="half" idx="10"/>
          </p:nvPr>
        </p:nvSpPr>
        <p:spPr/>
        <p:txBody>
          <a:bodyPr/>
          <a:lstStyle/>
          <a:p>
            <a:fld id="{DF495ABD-D843-8048-A2B2-2765FE83FFED}" type="datetime1">
              <a:rPr lang="en-US" smtClean="0"/>
              <a:t>3/26/24</a:t>
            </a:fld>
            <a:endParaRPr lang="en-US"/>
          </a:p>
        </p:txBody>
      </p:sp>
      <p:sp>
        <p:nvSpPr>
          <p:cNvPr id="4" name="Footer Placeholder 3">
            <a:extLst>
              <a:ext uri="{FF2B5EF4-FFF2-40B4-BE49-F238E27FC236}">
                <a16:creationId xmlns:a16="http://schemas.microsoft.com/office/drawing/2014/main" id="{18CFAEE7-CF11-140B-9F40-9F9EB1296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488633-636E-6D46-EE67-F5DB17EBCB98}"/>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293072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7F254-B0A2-76DB-A198-12611E5D0257}"/>
              </a:ext>
            </a:extLst>
          </p:cNvPr>
          <p:cNvSpPr>
            <a:spLocks noGrp="1"/>
          </p:cNvSpPr>
          <p:nvPr>
            <p:ph type="dt" sz="half" idx="10"/>
          </p:nvPr>
        </p:nvSpPr>
        <p:spPr/>
        <p:txBody>
          <a:bodyPr/>
          <a:lstStyle/>
          <a:p>
            <a:fld id="{57677474-A3A1-A84B-B28F-EFDF9F115897}" type="datetime1">
              <a:rPr lang="en-US" smtClean="0"/>
              <a:t>3/26/24</a:t>
            </a:fld>
            <a:endParaRPr lang="en-US"/>
          </a:p>
        </p:txBody>
      </p:sp>
      <p:sp>
        <p:nvSpPr>
          <p:cNvPr id="3" name="Footer Placeholder 2">
            <a:extLst>
              <a:ext uri="{FF2B5EF4-FFF2-40B4-BE49-F238E27FC236}">
                <a16:creationId xmlns:a16="http://schemas.microsoft.com/office/drawing/2014/main" id="{2FFD1F13-4822-47D0-E55E-35B8CB5CE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669F4-BE31-FF55-B7EC-E70B30BBBFC0}"/>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412910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F490-0B6B-49B4-F0AF-611036C85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4318A0-78D9-344F-B967-781F9E930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C7F018-89A9-F8F8-E094-08DE4CA8A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AABBF-B025-659F-FF36-288DCEDC2968}"/>
              </a:ext>
            </a:extLst>
          </p:cNvPr>
          <p:cNvSpPr>
            <a:spLocks noGrp="1"/>
          </p:cNvSpPr>
          <p:nvPr>
            <p:ph type="dt" sz="half" idx="10"/>
          </p:nvPr>
        </p:nvSpPr>
        <p:spPr/>
        <p:txBody>
          <a:bodyPr/>
          <a:lstStyle/>
          <a:p>
            <a:fld id="{5F937629-BEA4-D141-9851-7474DCC4C08E}" type="datetime1">
              <a:rPr lang="en-US" smtClean="0"/>
              <a:t>3/26/24</a:t>
            </a:fld>
            <a:endParaRPr lang="en-US"/>
          </a:p>
        </p:txBody>
      </p:sp>
      <p:sp>
        <p:nvSpPr>
          <p:cNvPr id="6" name="Footer Placeholder 5">
            <a:extLst>
              <a:ext uri="{FF2B5EF4-FFF2-40B4-BE49-F238E27FC236}">
                <a16:creationId xmlns:a16="http://schemas.microsoft.com/office/drawing/2014/main" id="{9AFA2491-37F7-B45A-CD0E-9EFBF08DD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04446-D69C-D308-837C-FB0A59618E04}"/>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34300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97A59-59B2-B836-0C64-EFC05E2AF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79018A-F644-460D-0819-191C01568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842E1-6205-97E5-0045-63453415A4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1EFBE-C4F3-484F-A69C-323180C5510C}" type="datetime1">
              <a:rPr lang="en-US" smtClean="0"/>
              <a:t>3/26/24</a:t>
            </a:fld>
            <a:endParaRPr lang="en-US"/>
          </a:p>
        </p:txBody>
      </p:sp>
      <p:sp>
        <p:nvSpPr>
          <p:cNvPr id="5" name="Footer Placeholder 4">
            <a:extLst>
              <a:ext uri="{FF2B5EF4-FFF2-40B4-BE49-F238E27FC236}">
                <a16:creationId xmlns:a16="http://schemas.microsoft.com/office/drawing/2014/main" id="{A57C27EE-1029-8AE0-D5CE-5BD0D0F4E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B1C1E-4459-40D6-6603-6A4DFE62F3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44619-0F47-468B-917B-6970398027A9}" type="slidenum">
              <a:rPr lang="en-US" smtClean="0"/>
              <a:t>‹#›</a:t>
            </a:fld>
            <a:endParaRPr lang="en-US"/>
          </a:p>
        </p:txBody>
      </p:sp>
    </p:spTree>
    <p:extLst>
      <p:ext uri="{BB962C8B-B14F-4D97-AF65-F5344CB8AC3E}">
        <p14:creationId xmlns:p14="http://schemas.microsoft.com/office/powerpoint/2010/main" val="183336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58A8B0-B1A8-437F-DBC3-7FD5824ABB7D}"/>
              </a:ext>
            </a:extLst>
          </p:cNvPr>
          <p:cNvSpPr>
            <a:spLocks noGrp="1"/>
          </p:cNvSpPr>
          <p:nvPr>
            <p:ph type="ctrTitle"/>
          </p:nvPr>
        </p:nvSpPr>
        <p:spPr/>
        <p:txBody>
          <a:bodyPr/>
          <a:lstStyle/>
          <a:p>
            <a:r>
              <a:rPr lang="en-US" dirty="0"/>
              <a:t>DOCUMENT HEADLINE</a:t>
            </a:r>
          </a:p>
        </p:txBody>
      </p:sp>
      <p:sp>
        <p:nvSpPr>
          <p:cNvPr id="10" name="Subtitle 9">
            <a:extLst>
              <a:ext uri="{FF2B5EF4-FFF2-40B4-BE49-F238E27FC236}">
                <a16:creationId xmlns:a16="http://schemas.microsoft.com/office/drawing/2014/main" id="{4967F7AF-2959-2B81-6CEE-7419D76FD83C}"/>
              </a:ext>
            </a:extLst>
          </p:cNvPr>
          <p:cNvSpPr>
            <a:spLocks noGrp="1"/>
          </p:cNvSpPr>
          <p:nvPr>
            <p:ph type="subTitle" idx="1"/>
          </p:nvPr>
        </p:nvSpPr>
        <p:spPr/>
        <p:txBody>
          <a:bodyPr/>
          <a:lstStyle/>
          <a:p>
            <a:r>
              <a:rPr lang="en-US" dirty="0"/>
              <a:t>Subheadline Details</a:t>
            </a:r>
          </a:p>
          <a:p>
            <a:r>
              <a:rPr lang="en-US" dirty="0"/>
              <a:t>Date</a:t>
            </a:r>
          </a:p>
        </p:txBody>
      </p:sp>
    </p:spTree>
    <p:extLst>
      <p:ext uri="{BB962C8B-B14F-4D97-AF65-F5344CB8AC3E}">
        <p14:creationId xmlns:p14="http://schemas.microsoft.com/office/powerpoint/2010/main" val="257260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4E7159-3049-E9E6-4170-6FD1754623BC}"/>
              </a:ext>
            </a:extLst>
          </p:cNvPr>
          <p:cNvSpPr>
            <a:spLocks noGrp="1"/>
          </p:cNvSpPr>
          <p:nvPr>
            <p:ph type="title"/>
          </p:nvPr>
        </p:nvSpPr>
        <p:spPr/>
        <p:txBody>
          <a:bodyPr/>
          <a:lstStyle/>
          <a:p>
            <a:r>
              <a:rPr lang="en-US" dirty="0"/>
              <a:t>PAGE TITLE OR HEADLINE</a:t>
            </a:r>
          </a:p>
        </p:txBody>
      </p:sp>
      <p:sp>
        <p:nvSpPr>
          <p:cNvPr id="3" name="Content Placeholder 2">
            <a:extLst>
              <a:ext uri="{FF2B5EF4-FFF2-40B4-BE49-F238E27FC236}">
                <a16:creationId xmlns:a16="http://schemas.microsoft.com/office/drawing/2014/main" id="{98343511-BB64-E5A1-9A2B-6857FDFD55A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High level overview</a:t>
            </a:r>
          </a:p>
          <a:p>
            <a:pPr lvl="1"/>
            <a:r>
              <a:rPr lang="en-US" dirty="0">
                <a:latin typeface="Arial" panose="020B0604020202020204" pitchFamily="34" charset="0"/>
                <a:cs typeface="Arial" panose="020B0604020202020204" pitchFamily="34" charset="0"/>
              </a:rPr>
              <a:t>If you need it.</a:t>
            </a:r>
          </a:p>
          <a:p>
            <a:r>
              <a:rPr lang="en-US" dirty="0">
                <a:latin typeface="Arial" panose="020B0604020202020204" pitchFamily="34" charset="0"/>
                <a:cs typeface="Arial" panose="020B0604020202020204" pitchFamily="34" charset="0"/>
              </a:rPr>
              <a:t>And more details</a:t>
            </a:r>
          </a:p>
          <a:p>
            <a:pPr lvl="1"/>
            <a:r>
              <a:rPr lang="en-US" dirty="0">
                <a:latin typeface="Arial" panose="020B0604020202020204" pitchFamily="34" charset="0"/>
                <a:cs typeface="Arial" panose="020B0604020202020204" pitchFamily="34" charset="0"/>
              </a:rPr>
              <a:t>Elaborate on point.</a:t>
            </a:r>
          </a:p>
          <a:p>
            <a:r>
              <a:rPr lang="en-US" dirty="0">
                <a:latin typeface="Arial" panose="020B0604020202020204" pitchFamily="34" charset="0"/>
                <a:cs typeface="Arial" panose="020B0604020202020204" pitchFamily="34" charset="0"/>
              </a:rPr>
              <a:t>And final details</a:t>
            </a:r>
          </a:p>
          <a:p>
            <a:pPr lvl="1"/>
            <a:r>
              <a:rPr lang="en-US" dirty="0">
                <a:latin typeface="Arial" panose="020B0604020202020204" pitchFamily="34" charset="0"/>
                <a:cs typeface="Arial" panose="020B0604020202020204" pitchFamily="34" charset="0"/>
              </a:rPr>
              <a:t>What it looks like.</a:t>
            </a:r>
          </a:p>
          <a:p>
            <a:pPr marL="0" indent="0">
              <a:buNone/>
            </a:pPr>
            <a:endParaRPr lang="en-US" dirty="0"/>
          </a:p>
        </p:txBody>
      </p:sp>
      <p:sp>
        <p:nvSpPr>
          <p:cNvPr id="9" name="Footer Placeholder 8">
            <a:extLst>
              <a:ext uri="{FF2B5EF4-FFF2-40B4-BE49-F238E27FC236}">
                <a16:creationId xmlns:a16="http://schemas.microsoft.com/office/drawing/2014/main" id="{44A7D229-929A-0704-B37A-9520BF205707}"/>
              </a:ext>
            </a:extLst>
          </p:cNvPr>
          <p:cNvSpPr>
            <a:spLocks noGrp="1"/>
          </p:cNvSpPr>
          <p:nvPr>
            <p:ph type="ftr" sz="quarter" idx="11"/>
          </p:nvPr>
        </p:nvSpPr>
        <p:spPr/>
        <p:txBody>
          <a:bodyPr/>
          <a:lstStyle/>
          <a:p>
            <a:r>
              <a:rPr lang="en-US" dirty="0"/>
              <a:t>Footer Details</a:t>
            </a:r>
          </a:p>
        </p:txBody>
      </p:sp>
      <p:sp>
        <p:nvSpPr>
          <p:cNvPr id="10" name="Slide Number Placeholder 9">
            <a:extLst>
              <a:ext uri="{FF2B5EF4-FFF2-40B4-BE49-F238E27FC236}">
                <a16:creationId xmlns:a16="http://schemas.microsoft.com/office/drawing/2014/main" id="{95A0A332-B1D5-6FE6-85BB-BA19C40A2F0D}"/>
              </a:ext>
            </a:extLst>
          </p:cNvPr>
          <p:cNvSpPr>
            <a:spLocks noGrp="1"/>
          </p:cNvSpPr>
          <p:nvPr>
            <p:ph type="sldNum" sz="quarter" idx="12"/>
          </p:nvPr>
        </p:nvSpPr>
        <p:spPr/>
        <p:txBody>
          <a:bodyPr/>
          <a:lstStyle/>
          <a:p>
            <a:fld id="{D9844619-0F47-468B-917B-6970398027A9}" type="slidenum">
              <a:rPr lang="en-US" smtClean="0"/>
              <a:pPr/>
              <a:t>2</a:t>
            </a:fld>
            <a:endParaRPr lang="en-US"/>
          </a:p>
        </p:txBody>
      </p:sp>
    </p:spTree>
    <p:extLst>
      <p:ext uri="{BB962C8B-B14F-4D97-AF65-F5344CB8AC3E}">
        <p14:creationId xmlns:p14="http://schemas.microsoft.com/office/powerpoint/2010/main" val="174980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EB1993-9169-4E1A-77B9-02524AC0999A}"/>
              </a:ext>
            </a:extLst>
          </p:cNvPr>
          <p:cNvSpPr>
            <a:spLocks noGrp="1"/>
          </p:cNvSpPr>
          <p:nvPr>
            <p:ph type="body" idx="1"/>
          </p:nvPr>
        </p:nvSpPr>
        <p:spPr/>
        <p:txBody>
          <a:bodyPr>
            <a:normAutofit/>
          </a:bodyPr>
          <a:lstStyle/>
          <a:p>
            <a:pPr algn="ctr"/>
            <a:r>
              <a:rPr lang="en-US" sz="1800" dirty="0"/>
              <a:t>First Name Last Name</a:t>
            </a:r>
          </a:p>
          <a:p>
            <a:pPr algn="ctr"/>
            <a:r>
              <a:rPr lang="en-US" sz="1800" dirty="0"/>
              <a:t>Position and Details</a:t>
            </a:r>
          </a:p>
        </p:txBody>
      </p:sp>
      <p:sp>
        <p:nvSpPr>
          <p:cNvPr id="9" name="Text Placeholder 8">
            <a:extLst>
              <a:ext uri="{FF2B5EF4-FFF2-40B4-BE49-F238E27FC236}">
                <a16:creationId xmlns:a16="http://schemas.microsoft.com/office/drawing/2014/main" id="{110F3A97-CF78-6029-7AB3-705C301A1310}"/>
              </a:ext>
            </a:extLst>
          </p:cNvPr>
          <p:cNvSpPr>
            <a:spLocks noGrp="1"/>
          </p:cNvSpPr>
          <p:nvPr>
            <p:ph type="body" sz="quarter" idx="3"/>
          </p:nvPr>
        </p:nvSpPr>
        <p:spPr/>
        <p:txBody>
          <a:bodyPr>
            <a:normAutofit/>
          </a:bodyPr>
          <a:lstStyle/>
          <a:p>
            <a:pPr algn="ctr"/>
            <a:r>
              <a:rPr lang="en-US" sz="1800" dirty="0"/>
              <a:t>First Name Last Name</a:t>
            </a:r>
          </a:p>
          <a:p>
            <a:pPr algn="ctr"/>
            <a:r>
              <a:rPr lang="en-US" sz="1800" dirty="0"/>
              <a:t>Position and Details</a:t>
            </a:r>
          </a:p>
        </p:txBody>
      </p:sp>
      <p:sp>
        <p:nvSpPr>
          <p:cNvPr id="6" name="Title 5">
            <a:extLst>
              <a:ext uri="{FF2B5EF4-FFF2-40B4-BE49-F238E27FC236}">
                <a16:creationId xmlns:a16="http://schemas.microsoft.com/office/drawing/2014/main" id="{CCA3278E-F95E-5C1C-4A56-9FFDA6AA49B8}"/>
              </a:ext>
            </a:extLst>
          </p:cNvPr>
          <p:cNvSpPr>
            <a:spLocks noGrp="1"/>
          </p:cNvSpPr>
          <p:nvPr>
            <p:ph type="title"/>
          </p:nvPr>
        </p:nvSpPr>
        <p:spPr/>
        <p:txBody>
          <a:bodyPr/>
          <a:lstStyle/>
          <a:p>
            <a:r>
              <a:rPr lang="en-US" dirty="0"/>
              <a:t>NEED TO DO AN INTRODUCTION OR TWO?</a:t>
            </a:r>
          </a:p>
        </p:txBody>
      </p:sp>
      <p:sp>
        <p:nvSpPr>
          <p:cNvPr id="4" name="Footer Placeholder 3">
            <a:extLst>
              <a:ext uri="{FF2B5EF4-FFF2-40B4-BE49-F238E27FC236}">
                <a16:creationId xmlns:a16="http://schemas.microsoft.com/office/drawing/2014/main" id="{094C78A3-4D10-5C34-4853-09828FB09801}"/>
              </a:ext>
            </a:extLst>
          </p:cNvPr>
          <p:cNvSpPr>
            <a:spLocks noGrp="1"/>
          </p:cNvSpPr>
          <p:nvPr>
            <p:ph type="ftr" sz="quarter" idx="11"/>
          </p:nvPr>
        </p:nvSpPr>
        <p:spPr/>
        <p:txBody>
          <a:bodyPr/>
          <a:lstStyle/>
          <a:p>
            <a:r>
              <a:rPr lang="en-US" dirty="0"/>
              <a:t>Footer Details</a:t>
            </a:r>
          </a:p>
        </p:txBody>
      </p:sp>
      <p:sp>
        <p:nvSpPr>
          <p:cNvPr id="5" name="Slide Number Placeholder 4">
            <a:extLst>
              <a:ext uri="{FF2B5EF4-FFF2-40B4-BE49-F238E27FC236}">
                <a16:creationId xmlns:a16="http://schemas.microsoft.com/office/drawing/2014/main" id="{BD952675-90FE-4544-B7F0-6C78E4F2C809}"/>
              </a:ext>
            </a:extLst>
          </p:cNvPr>
          <p:cNvSpPr>
            <a:spLocks noGrp="1"/>
          </p:cNvSpPr>
          <p:nvPr>
            <p:ph type="sldNum" sz="quarter" idx="12"/>
          </p:nvPr>
        </p:nvSpPr>
        <p:spPr/>
        <p:txBody>
          <a:bodyPr/>
          <a:lstStyle/>
          <a:p>
            <a:fld id="{D9844619-0F47-468B-917B-6970398027A9}" type="slidenum">
              <a:rPr lang="en-US" smtClean="0"/>
              <a:pPr/>
              <a:t>3</a:t>
            </a:fld>
            <a:endParaRPr lang="en-US"/>
          </a:p>
        </p:txBody>
      </p:sp>
      <p:pic>
        <p:nvPicPr>
          <p:cNvPr id="2" name="Picture Placeholder 5" descr="A close up of a logo&#10;&#10;Description automatically generated">
            <a:extLst>
              <a:ext uri="{FF2B5EF4-FFF2-40B4-BE49-F238E27FC236}">
                <a16:creationId xmlns:a16="http://schemas.microsoft.com/office/drawing/2014/main" id="{6C8FE98E-59F2-BB8F-40DD-779369FCA831}"/>
              </a:ext>
            </a:extLst>
          </p:cNvPr>
          <p:cNvPicPr>
            <a:picLocks noChangeAspect="1"/>
          </p:cNvPicPr>
          <p:nvPr/>
        </p:nvPicPr>
        <p:blipFill>
          <a:blip r:embed="rId2"/>
          <a:srcRect t="4" b="4"/>
          <a:stretch>
            <a:fillRect/>
          </a:stretch>
        </p:blipFill>
        <p:spPr>
          <a:xfrm>
            <a:off x="2022903" y="2849071"/>
            <a:ext cx="2791555" cy="3411981"/>
          </a:xfrm>
          <a:prstGeom prst="rect">
            <a:avLst/>
          </a:prstGeom>
        </p:spPr>
      </p:pic>
      <p:pic>
        <p:nvPicPr>
          <p:cNvPr id="3" name="Picture Placeholder 5" descr="A close up of a logo&#10;&#10;Description automatically generated">
            <a:extLst>
              <a:ext uri="{FF2B5EF4-FFF2-40B4-BE49-F238E27FC236}">
                <a16:creationId xmlns:a16="http://schemas.microsoft.com/office/drawing/2014/main" id="{BFD30AC0-BC98-4BFD-3B1D-4031BBA22144}"/>
              </a:ext>
            </a:extLst>
          </p:cNvPr>
          <p:cNvPicPr>
            <a:picLocks noChangeAspect="1"/>
          </p:cNvPicPr>
          <p:nvPr/>
        </p:nvPicPr>
        <p:blipFill>
          <a:blip r:embed="rId2"/>
          <a:srcRect t="4" b="4"/>
          <a:stretch>
            <a:fillRect/>
          </a:stretch>
        </p:blipFill>
        <p:spPr>
          <a:xfrm>
            <a:off x="7366799" y="2849070"/>
            <a:ext cx="2791555" cy="3411981"/>
          </a:xfrm>
          <a:prstGeom prst="rect">
            <a:avLst/>
          </a:prstGeom>
        </p:spPr>
      </p:pic>
    </p:spTree>
    <p:extLst>
      <p:ext uri="{BB962C8B-B14F-4D97-AF65-F5344CB8AC3E}">
        <p14:creationId xmlns:p14="http://schemas.microsoft.com/office/powerpoint/2010/main" val="425961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647686-D91C-FFEC-7639-0C6B709832E7}"/>
              </a:ext>
            </a:extLst>
          </p:cNvPr>
          <p:cNvSpPr>
            <a:spLocks noGrp="1"/>
          </p:cNvSpPr>
          <p:nvPr>
            <p:ph sz="half" idx="1"/>
          </p:nvPr>
        </p:nvSpPr>
        <p:spPr/>
        <p:txBody>
          <a:bodyPr/>
          <a:lstStyle/>
          <a:p>
            <a:r>
              <a:rPr lang="en-US" dirty="0">
                <a:latin typeface="Arial" panose="020B0604020202020204" pitchFamily="34" charset="0"/>
                <a:cs typeface="Arial" panose="020B0604020202020204" pitchFamily="34" charset="0"/>
              </a:rPr>
              <a:t>High level overview</a:t>
            </a:r>
          </a:p>
          <a:p>
            <a:pPr lvl="1"/>
            <a:r>
              <a:rPr lang="en-US" dirty="0">
                <a:latin typeface="Arial" panose="020B0604020202020204" pitchFamily="34" charset="0"/>
                <a:cs typeface="Arial" panose="020B0604020202020204" pitchFamily="34" charset="0"/>
              </a:rPr>
              <a:t>If you need it.</a:t>
            </a:r>
          </a:p>
          <a:p>
            <a:r>
              <a:rPr lang="en-US" dirty="0">
                <a:latin typeface="Arial" panose="020B0604020202020204" pitchFamily="34" charset="0"/>
                <a:cs typeface="Arial" panose="020B0604020202020204" pitchFamily="34" charset="0"/>
              </a:rPr>
              <a:t>And more details</a:t>
            </a:r>
          </a:p>
          <a:p>
            <a:pPr lvl="1"/>
            <a:r>
              <a:rPr lang="en-US" dirty="0">
                <a:latin typeface="Arial" panose="020B0604020202020204" pitchFamily="34" charset="0"/>
                <a:cs typeface="Arial" panose="020B0604020202020204" pitchFamily="34" charset="0"/>
              </a:rPr>
              <a:t>Elaborate on point.</a:t>
            </a:r>
          </a:p>
          <a:p>
            <a:r>
              <a:rPr lang="en-US" dirty="0">
                <a:latin typeface="Arial" panose="020B0604020202020204" pitchFamily="34" charset="0"/>
                <a:cs typeface="Arial" panose="020B0604020202020204" pitchFamily="34" charset="0"/>
              </a:rPr>
              <a:t>And final details</a:t>
            </a:r>
          </a:p>
          <a:p>
            <a:pPr lvl="1"/>
            <a:r>
              <a:rPr lang="en-US" dirty="0">
                <a:latin typeface="Arial" panose="020B0604020202020204" pitchFamily="34" charset="0"/>
                <a:cs typeface="Arial" panose="020B0604020202020204" pitchFamily="34" charset="0"/>
              </a:rPr>
              <a:t>What it looks like.</a:t>
            </a:r>
          </a:p>
          <a:p>
            <a:endParaRPr lang="en-US" dirty="0"/>
          </a:p>
        </p:txBody>
      </p:sp>
      <p:sp>
        <p:nvSpPr>
          <p:cNvPr id="4" name="Title 3">
            <a:extLst>
              <a:ext uri="{FF2B5EF4-FFF2-40B4-BE49-F238E27FC236}">
                <a16:creationId xmlns:a16="http://schemas.microsoft.com/office/drawing/2014/main" id="{D0392320-54EE-CFA9-9501-3CE4F1F78110}"/>
              </a:ext>
            </a:extLst>
          </p:cNvPr>
          <p:cNvSpPr>
            <a:spLocks noGrp="1"/>
          </p:cNvSpPr>
          <p:nvPr>
            <p:ph type="title"/>
          </p:nvPr>
        </p:nvSpPr>
        <p:spPr>
          <a:xfrm>
            <a:off x="838200" y="365125"/>
            <a:ext cx="4324109" cy="1197457"/>
          </a:xfrm>
        </p:spPr>
        <p:txBody>
          <a:bodyPr/>
          <a:lstStyle/>
          <a:p>
            <a:r>
              <a:rPr lang="en-US" dirty="0"/>
              <a:t>PAGE TITLE </a:t>
            </a:r>
          </a:p>
        </p:txBody>
      </p:sp>
      <p:sp>
        <p:nvSpPr>
          <p:cNvPr id="5" name="Footer Placeholder 4">
            <a:extLst>
              <a:ext uri="{FF2B5EF4-FFF2-40B4-BE49-F238E27FC236}">
                <a16:creationId xmlns:a16="http://schemas.microsoft.com/office/drawing/2014/main" id="{D1AA37CD-E3C3-145C-720B-A3AD86E4BC72}"/>
              </a:ext>
            </a:extLst>
          </p:cNvPr>
          <p:cNvSpPr>
            <a:spLocks noGrp="1"/>
          </p:cNvSpPr>
          <p:nvPr>
            <p:ph type="ftr" sz="quarter" idx="11"/>
          </p:nvPr>
        </p:nvSpPr>
        <p:spPr>
          <a:xfrm>
            <a:off x="838200" y="6356350"/>
            <a:ext cx="4972291" cy="365125"/>
          </a:xfrm>
        </p:spPr>
        <p:txBody>
          <a:bodyPr/>
          <a:lstStyle/>
          <a:p>
            <a:r>
              <a:rPr lang="en-US" dirty="0"/>
              <a:t>Footer Details</a:t>
            </a:r>
          </a:p>
        </p:txBody>
      </p:sp>
      <p:sp>
        <p:nvSpPr>
          <p:cNvPr id="6" name="Slide Number Placeholder 5">
            <a:extLst>
              <a:ext uri="{FF2B5EF4-FFF2-40B4-BE49-F238E27FC236}">
                <a16:creationId xmlns:a16="http://schemas.microsoft.com/office/drawing/2014/main" id="{CADFA88B-94E0-7BE3-1257-BED79D40FB42}"/>
              </a:ext>
            </a:extLst>
          </p:cNvPr>
          <p:cNvSpPr>
            <a:spLocks noGrp="1"/>
          </p:cNvSpPr>
          <p:nvPr>
            <p:ph type="sldNum" sz="quarter" idx="12"/>
          </p:nvPr>
        </p:nvSpPr>
        <p:spPr/>
        <p:txBody>
          <a:bodyPr/>
          <a:lstStyle/>
          <a:p>
            <a:fld id="{D9844619-0F47-468B-917B-6970398027A9}" type="slidenum">
              <a:rPr lang="en-US" smtClean="0"/>
              <a:pPr/>
              <a:t>4</a:t>
            </a:fld>
            <a:endParaRPr lang="en-US"/>
          </a:p>
        </p:txBody>
      </p:sp>
      <p:sp>
        <p:nvSpPr>
          <p:cNvPr id="8" name="Rectangle 7">
            <a:extLst>
              <a:ext uri="{FF2B5EF4-FFF2-40B4-BE49-F238E27FC236}">
                <a16:creationId xmlns:a16="http://schemas.microsoft.com/office/drawing/2014/main" id="{5203DAE1-43F7-752A-65A4-437552E5D732}"/>
              </a:ext>
            </a:extLst>
          </p:cNvPr>
          <p:cNvSpPr/>
          <p:nvPr/>
        </p:nvSpPr>
        <p:spPr>
          <a:xfrm>
            <a:off x="6019800" y="0"/>
            <a:ext cx="6172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8">
            <a:extLst>
              <a:ext uri="{FF2B5EF4-FFF2-40B4-BE49-F238E27FC236}">
                <a16:creationId xmlns:a16="http://schemas.microsoft.com/office/drawing/2014/main" id="{E36BA48E-079A-59C3-DA3E-FDD840C9D242}"/>
              </a:ext>
            </a:extLst>
          </p:cNvPr>
          <p:cNvGraphicFramePr>
            <a:graphicFrameLocks/>
          </p:cNvGraphicFramePr>
          <p:nvPr>
            <p:extLst>
              <p:ext uri="{D42A27DB-BD31-4B8C-83A1-F6EECF244321}">
                <p14:modId xmlns:p14="http://schemas.microsoft.com/office/powerpoint/2010/main" val="2023189786"/>
              </p:ext>
            </p:extLst>
          </p:nvPr>
        </p:nvGraphicFramePr>
        <p:xfrm>
          <a:off x="6019800" y="493295"/>
          <a:ext cx="6172200" cy="5871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794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4E7159-3049-E9E6-4170-6FD1754623BC}"/>
              </a:ext>
            </a:extLst>
          </p:cNvPr>
          <p:cNvSpPr>
            <a:spLocks noGrp="1"/>
          </p:cNvSpPr>
          <p:nvPr>
            <p:ph type="title"/>
          </p:nvPr>
        </p:nvSpPr>
        <p:spPr/>
        <p:txBody>
          <a:bodyPr/>
          <a:lstStyle/>
          <a:p>
            <a:r>
              <a:rPr lang="en-US" dirty="0"/>
              <a:t>PAGE TITLE OR HEADLINE</a:t>
            </a:r>
          </a:p>
        </p:txBody>
      </p:sp>
      <p:sp>
        <p:nvSpPr>
          <p:cNvPr id="3" name="Content Placeholder 2">
            <a:extLst>
              <a:ext uri="{FF2B5EF4-FFF2-40B4-BE49-F238E27FC236}">
                <a16:creationId xmlns:a16="http://schemas.microsoft.com/office/drawing/2014/main" id="{98343511-BB64-E5A1-9A2B-6857FDFD55AA}"/>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Longer body of text could go here. Longer body of text could go here. Longer body of text could go here. Longer body of text could go here. Longer body of text could go here. Longer body of text could go here. </a:t>
            </a:r>
          </a:p>
          <a:p>
            <a:pPr marL="0" indent="0">
              <a:buNone/>
            </a:pPr>
            <a:endParaRPr lang="en-US" dirty="0"/>
          </a:p>
        </p:txBody>
      </p:sp>
      <p:sp>
        <p:nvSpPr>
          <p:cNvPr id="9" name="Footer Placeholder 8">
            <a:extLst>
              <a:ext uri="{FF2B5EF4-FFF2-40B4-BE49-F238E27FC236}">
                <a16:creationId xmlns:a16="http://schemas.microsoft.com/office/drawing/2014/main" id="{44A7D229-929A-0704-B37A-9520BF205707}"/>
              </a:ext>
            </a:extLst>
          </p:cNvPr>
          <p:cNvSpPr>
            <a:spLocks noGrp="1"/>
          </p:cNvSpPr>
          <p:nvPr>
            <p:ph type="ftr" sz="quarter" idx="11"/>
          </p:nvPr>
        </p:nvSpPr>
        <p:spPr/>
        <p:txBody>
          <a:bodyPr/>
          <a:lstStyle/>
          <a:p>
            <a:r>
              <a:rPr lang="en-US" dirty="0"/>
              <a:t>Footer Details</a:t>
            </a:r>
          </a:p>
        </p:txBody>
      </p:sp>
      <p:sp>
        <p:nvSpPr>
          <p:cNvPr id="10" name="Slide Number Placeholder 9">
            <a:extLst>
              <a:ext uri="{FF2B5EF4-FFF2-40B4-BE49-F238E27FC236}">
                <a16:creationId xmlns:a16="http://schemas.microsoft.com/office/drawing/2014/main" id="{95A0A332-B1D5-6FE6-85BB-BA19C40A2F0D}"/>
              </a:ext>
            </a:extLst>
          </p:cNvPr>
          <p:cNvSpPr>
            <a:spLocks noGrp="1"/>
          </p:cNvSpPr>
          <p:nvPr>
            <p:ph type="sldNum" sz="quarter" idx="12"/>
          </p:nvPr>
        </p:nvSpPr>
        <p:spPr/>
        <p:txBody>
          <a:bodyPr/>
          <a:lstStyle/>
          <a:p>
            <a:fld id="{D9844619-0F47-468B-917B-6970398027A9}" type="slidenum">
              <a:rPr lang="en-US" smtClean="0"/>
              <a:pPr/>
              <a:t>5</a:t>
            </a:fld>
            <a:endParaRPr lang="en-US"/>
          </a:p>
        </p:txBody>
      </p:sp>
    </p:spTree>
    <p:extLst>
      <p:ext uri="{BB962C8B-B14F-4D97-AF65-F5344CB8AC3E}">
        <p14:creationId xmlns:p14="http://schemas.microsoft.com/office/powerpoint/2010/main" val="364718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556145-40BE-3F4D-2487-0FC2E9666F35}"/>
              </a:ext>
            </a:extLst>
          </p:cNvPr>
          <p:cNvSpPr txBox="1">
            <a:spLocks/>
          </p:cNvSpPr>
          <p:nvPr/>
        </p:nvSpPr>
        <p:spPr>
          <a:xfrm>
            <a:off x="972599" y="2239281"/>
            <a:ext cx="10240567" cy="191342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bg1"/>
                </a:solidFill>
                <a:latin typeface="Arial" panose="020B0604020202020204" pitchFamily="34" charset="0"/>
                <a:cs typeface="Arial" panose="020B0604020202020204" pitchFamily="34" charset="0"/>
              </a:rPr>
              <a:t>Include an impressive quote or statistic here. </a:t>
            </a:r>
          </a:p>
        </p:txBody>
      </p:sp>
      <p:sp>
        <p:nvSpPr>
          <p:cNvPr id="7" name="Text Placeholder 2">
            <a:extLst>
              <a:ext uri="{FF2B5EF4-FFF2-40B4-BE49-F238E27FC236}">
                <a16:creationId xmlns:a16="http://schemas.microsoft.com/office/drawing/2014/main" id="{85F4FC06-A46C-F920-B125-BCE382E7E623}"/>
              </a:ext>
            </a:extLst>
          </p:cNvPr>
          <p:cNvSpPr txBox="1">
            <a:spLocks/>
          </p:cNvSpPr>
          <p:nvPr/>
        </p:nvSpPr>
        <p:spPr>
          <a:xfrm>
            <a:off x="8606075" y="4540242"/>
            <a:ext cx="2607091" cy="62531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dirty="0">
                <a:solidFill>
                  <a:schemeClr val="bg1"/>
                </a:solidFill>
                <a:latin typeface="Century Schoolbook" panose="02040604050505020304" pitchFamily="18" charset="0"/>
                <a:cs typeface="Arial" panose="020B0604020202020204" pitchFamily="34" charset="0"/>
              </a:rPr>
              <a:t>Credit Author/Source</a:t>
            </a:r>
          </a:p>
        </p:txBody>
      </p:sp>
    </p:spTree>
    <p:extLst>
      <p:ext uri="{BB962C8B-B14F-4D97-AF65-F5344CB8AC3E}">
        <p14:creationId xmlns:p14="http://schemas.microsoft.com/office/powerpoint/2010/main" val="1744606509"/>
      </p:ext>
    </p:extLst>
  </p:cSld>
  <p:clrMapOvr>
    <a:masterClrMapping/>
  </p:clrMapOvr>
</p:sld>
</file>

<file path=ppt/theme/theme1.xml><?xml version="1.0" encoding="utf-8"?>
<a:theme xmlns:a="http://schemas.openxmlformats.org/drawingml/2006/main" name="Office Theme">
  <a:themeElements>
    <a:clrScheme name="Custom 3">
      <a:dk1>
        <a:srgbClr val="101921"/>
      </a:dk1>
      <a:lt1>
        <a:sysClr val="window" lastClr="FFFFFF"/>
      </a:lt1>
      <a:dk2>
        <a:srgbClr val="F3EDE0"/>
      </a:dk2>
      <a:lt2>
        <a:srgbClr val="C8102E"/>
      </a:lt2>
      <a:accent1>
        <a:srgbClr val="C8102E"/>
      </a:accent1>
      <a:accent2>
        <a:srgbClr val="8B5B29"/>
      </a:accent2>
      <a:accent3>
        <a:srgbClr val="78082A"/>
      </a:accent3>
      <a:accent4>
        <a:srgbClr val="FFC000"/>
      </a:accent4>
      <a:accent5>
        <a:srgbClr val="C8102E"/>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DE8495FD35B04A9F06486CBEF21A57" ma:contentTypeVersion="15" ma:contentTypeDescription="Create a new document." ma:contentTypeScope="" ma:versionID="675ac8aa1d031035b743a3d8ba721e5d">
  <xsd:schema xmlns:xsd="http://www.w3.org/2001/XMLSchema" xmlns:xs="http://www.w3.org/2001/XMLSchema" xmlns:p="http://schemas.microsoft.com/office/2006/metadata/properties" xmlns:ns2="c39bf91f-4497-4409-b7ac-e5e9dd8bb6fd" xmlns:ns3="f03279c0-e42a-482e-ac13-1657eafe41df" targetNamespace="http://schemas.microsoft.com/office/2006/metadata/properties" ma:root="true" ma:fieldsID="f47fdf7902caaf33eedf1cbc81c9d79b" ns2:_="" ns3:_="">
    <xsd:import namespace="c39bf91f-4497-4409-b7ac-e5e9dd8bb6fd"/>
    <xsd:import namespace="f03279c0-e42a-482e-ac13-1657eafe41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bf91f-4497-4409-b7ac-e5e9dd8bb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b4d9dcb-a96d-4332-84a9-d3733f4e8f1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3279c0-e42a-482e-ac13-1657eafe41d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2a34fce-41b7-4b16-ac3d-64f40e815c13}" ma:internalName="TaxCatchAll" ma:showField="CatchAllData" ma:web="f03279c0-e42a-482e-ac13-1657eafe41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9bf91f-4497-4409-b7ac-e5e9dd8bb6fd">
      <Terms xmlns="http://schemas.microsoft.com/office/infopath/2007/PartnerControls"/>
    </lcf76f155ced4ddcb4097134ff3c332f>
    <TaxCatchAll xmlns="f03279c0-e42a-482e-ac13-1657eafe41df" xsi:nil="true"/>
  </documentManagement>
</p:properties>
</file>

<file path=customXml/itemProps1.xml><?xml version="1.0" encoding="utf-8"?>
<ds:datastoreItem xmlns:ds="http://schemas.openxmlformats.org/officeDocument/2006/customXml" ds:itemID="{A338DA3B-7E10-4AFF-B785-46111F14E861}"/>
</file>

<file path=customXml/itemProps2.xml><?xml version="1.0" encoding="utf-8"?>
<ds:datastoreItem xmlns:ds="http://schemas.openxmlformats.org/officeDocument/2006/customXml" ds:itemID="{BBEA719A-B790-48DF-B8D9-0587428C69CB}">
  <ds:schemaRefs>
    <ds:schemaRef ds:uri="http://schemas.microsoft.com/sharepoint/v3/contenttype/forms"/>
  </ds:schemaRefs>
</ds:datastoreItem>
</file>

<file path=customXml/itemProps3.xml><?xml version="1.0" encoding="utf-8"?>
<ds:datastoreItem xmlns:ds="http://schemas.openxmlformats.org/officeDocument/2006/customXml" ds:itemID="{3F008D49-513D-4F73-BC1F-DF3974A4145F}">
  <ds:schemaRefs>
    <ds:schemaRef ds:uri="http://schemas.microsoft.com/office/2006/documentManagement/types"/>
    <ds:schemaRef ds:uri="http://schemas.openxmlformats.org/package/2006/metadata/core-properties"/>
    <ds:schemaRef ds:uri="http://www.w3.org/XML/1998/namespace"/>
    <ds:schemaRef ds:uri="http://purl.org/dc/elements/1.1/"/>
    <ds:schemaRef ds:uri="026ff13f-b96e-4401-a8a6-6c152311a13b"/>
    <ds:schemaRef ds:uri="http://purl.org/dc/dcmitype/"/>
    <ds:schemaRef ds:uri="http://schemas.microsoft.com/office/infopath/2007/PartnerControls"/>
    <ds:schemaRef ds:uri="dddce864-5139-4a7b-a5fa-4dceeb3f722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414</TotalTime>
  <Words>157</Words>
  <Application>Microsoft Macintosh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Calibri Light</vt:lpstr>
      <vt:lpstr>Century Schoolbook</vt:lpstr>
      <vt:lpstr>Office Theme</vt:lpstr>
      <vt:lpstr>DOCUMENT HEADLINE</vt:lpstr>
      <vt:lpstr>PAGE TITLE OR HEADLINE</vt:lpstr>
      <vt:lpstr>NEED TO DO AN INTRODUCTION OR TWO?</vt:lpstr>
      <vt:lpstr>PAGE TITLE </vt:lpstr>
      <vt:lpstr>PAGE TITLE OR HEADLINE</vt:lpstr>
      <vt:lpstr>PowerPoint Presentation</vt:lpstr>
    </vt:vector>
  </TitlesOfParts>
  <Company>Tyson Foods,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Brooke</dc:creator>
  <cp:lastModifiedBy>Purvis, Stephanie</cp:lastModifiedBy>
  <cp:revision>5</cp:revision>
  <dcterms:created xsi:type="dcterms:W3CDTF">2024-03-04T15:52:40Z</dcterms:created>
  <dcterms:modified xsi:type="dcterms:W3CDTF">2024-03-26T21:29:20Z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0x01010011DE8495FD35B04A9F06486CBEF21A57</vt:lpwstr>
  </property>
</Properties>
</file>