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2" r:id="rId7"/>
    <p:sldId id="265" r:id="rId8"/>
    <p:sldId id="260"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DE0"/>
    <a:srgbClr val="1D252D"/>
    <a:srgbClr val="78082A"/>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4" autoAdjust="0"/>
    <p:restoredTop sz="94660"/>
  </p:normalViewPr>
  <p:slideViewPr>
    <p:cSldViewPr snapToGrid="0">
      <p:cViewPr varScale="1">
        <p:scale>
          <a:sx n="162" d="100"/>
          <a:sy n="162" d="100"/>
        </p:scale>
        <p:origin x="208"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D252D"/>
                </a:solidFill>
                <a:latin typeface="+mn-lt"/>
                <a:ea typeface="+mn-ea"/>
                <a:cs typeface="+mn-cs"/>
              </a:defRPr>
            </a:pPr>
            <a:r>
              <a:rPr lang="en-US" dirty="0">
                <a:solidFill>
                  <a:srgbClr val="1D252D"/>
                </a:solidFill>
                <a:latin typeface="Arial" panose="020B0604020202020204" pitchFamily="34" charset="0"/>
                <a:cs typeface="Arial" panose="020B0604020202020204" pitchFamily="34" charset="0"/>
              </a:rPr>
              <a:t>2025</a:t>
            </a:r>
            <a:r>
              <a:rPr lang="en-US" baseline="0" dirty="0">
                <a:solidFill>
                  <a:srgbClr val="1D252D"/>
                </a:solidFill>
                <a:latin typeface="Arial" panose="020B0604020202020204" pitchFamily="34" charset="0"/>
                <a:cs typeface="Arial" panose="020B0604020202020204" pitchFamily="34" charset="0"/>
              </a:rPr>
              <a:t> Sales</a:t>
            </a:r>
            <a:endParaRPr lang="en-US" dirty="0">
              <a:solidFill>
                <a:srgbClr val="1D252D"/>
              </a:solidFill>
              <a:latin typeface="Arial" panose="020B0604020202020204" pitchFamily="34" charset="0"/>
              <a:cs typeface="Arial" panose="020B0604020202020204" pitchFamily="34" charset="0"/>
            </a:endParaRPr>
          </a:p>
        </c:rich>
      </c:tx>
      <c:layout>
        <c:manualLayout>
          <c:xMode val="edge"/>
          <c:yMode val="edge"/>
          <c:x val="0.39886831275720164"/>
          <c:y val="2.345276872964169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D252D"/>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8-40EE-AA1E-B928DE0259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88-40EE-AA1E-B928DE0259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88-40EE-AA1E-B928DE0259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88-40EE-AA1E-B928DE02597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007-4807-9F63-94E6531E46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D252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8A30-4CE8-B10D-219B-C1540C14566A}"/>
              </a:ext>
            </a:extLst>
          </p:cNvPr>
          <p:cNvSpPr>
            <a:spLocks noGrp="1"/>
          </p:cNvSpPr>
          <p:nvPr>
            <p:ph type="ctrTitle"/>
          </p:nvPr>
        </p:nvSpPr>
        <p:spPr>
          <a:xfrm>
            <a:off x="1524000" y="1122363"/>
            <a:ext cx="9144000" cy="2387600"/>
          </a:xfrm>
        </p:spPr>
        <p:txBody>
          <a:bodyPr anchor="b"/>
          <a:lstStyle>
            <a:lvl1pPr algn="ctr">
              <a:defRPr sz="6000" b="1">
                <a:solidFill>
                  <a:schemeClr val="bg1"/>
                </a:solidFill>
                <a:latin typeface="Century Schoolbook" panose="020406040505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B0C2F12D-40D1-736E-9480-11620BEAA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CD1043-38EE-BC5C-E845-2011ADA0C892}"/>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5" name="Footer Placeholder 4">
            <a:extLst>
              <a:ext uri="{FF2B5EF4-FFF2-40B4-BE49-F238E27FC236}">
                <a16:creationId xmlns:a16="http://schemas.microsoft.com/office/drawing/2014/main" id="{901EB0CF-CE4E-DE32-71F0-4372578E1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3EDBA-34D8-6C09-2E88-E4F1BF05FF09}"/>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40478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A057F0-5CEF-C0C9-F11B-98D56D7EF6D0}"/>
              </a:ext>
            </a:extLst>
          </p:cNvPr>
          <p:cNvSpPr/>
          <p:nvPr userDrawn="1"/>
        </p:nvSpPr>
        <p:spPr>
          <a:xfrm>
            <a:off x="0" y="532435"/>
            <a:ext cx="12192000" cy="9838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D81C2-4567-36BE-6095-073939150A9A}"/>
              </a:ext>
            </a:extLst>
          </p:cNvPr>
          <p:cNvSpPr>
            <a:spLocks noGrp="1"/>
          </p:cNvSpPr>
          <p:nvPr>
            <p:ph type="title"/>
          </p:nvPr>
        </p:nvSpPr>
        <p:spPr/>
        <p:txBody>
          <a:bodyPr/>
          <a:lstStyle>
            <a:lvl1pPr algn="ctr">
              <a:defRPr b="1">
                <a:solidFill>
                  <a:schemeClr val="bg1"/>
                </a:solidFill>
                <a:latin typeface="Century Schoolbook" panose="020406040505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43951C7-7CF2-5D58-8F01-A9C5FFDBF6F6}"/>
              </a:ext>
            </a:extLst>
          </p:cNvPr>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20D73-5555-51BF-68A1-20CEECBE4521}"/>
              </a:ext>
            </a:extLst>
          </p:cNvPr>
          <p:cNvSpPr>
            <a:spLocks noGrp="1"/>
          </p:cNvSpPr>
          <p:nvPr>
            <p:ph type="dt" sz="half" idx="10"/>
          </p:nvPr>
        </p:nvSpPr>
        <p:spPr/>
        <p:txBody>
          <a:bodyPr/>
          <a:lstStyle>
            <a:lvl1pPr>
              <a:defRPr>
                <a:solidFill>
                  <a:schemeClr val="bg1"/>
                </a:solidFill>
              </a:defRPr>
            </a:lvl1pPr>
          </a:lstStyle>
          <a:p>
            <a:fld id="{9421C24F-67EF-40B7-9F4B-0AFB6CDA1671}" type="datetimeFigureOut">
              <a:rPr lang="en-US" smtClean="0"/>
              <a:pPr/>
              <a:t>3/26/24</a:t>
            </a:fld>
            <a:endParaRPr lang="en-US" dirty="0"/>
          </a:p>
        </p:txBody>
      </p:sp>
      <p:sp>
        <p:nvSpPr>
          <p:cNvPr id="5" name="Footer Placeholder 4">
            <a:extLst>
              <a:ext uri="{FF2B5EF4-FFF2-40B4-BE49-F238E27FC236}">
                <a16:creationId xmlns:a16="http://schemas.microsoft.com/office/drawing/2014/main" id="{B2088177-ED8B-C958-0784-4D2A77D2C42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E497048-DBD2-D036-459B-A0ABFB83308A}"/>
              </a:ext>
            </a:extLst>
          </p:cNvPr>
          <p:cNvSpPr>
            <a:spLocks noGrp="1"/>
          </p:cNvSpPr>
          <p:nvPr>
            <p:ph type="sldNum" sz="quarter" idx="12"/>
          </p:nvPr>
        </p:nvSpPr>
        <p:spPr/>
        <p:txBody>
          <a:bodyPr/>
          <a:lstStyle>
            <a:lvl1pPr>
              <a:defRPr>
                <a:solidFill>
                  <a:schemeClr val="bg1"/>
                </a:solidFill>
              </a:defRPr>
            </a:lvl1pPr>
          </a:lstStyle>
          <a:p>
            <a:fld id="{D9844619-0F47-468B-917B-6970398027A9}" type="slidenum">
              <a:rPr lang="en-US" smtClean="0"/>
              <a:pPr/>
              <a:t>‹#›</a:t>
            </a:fld>
            <a:endParaRPr lang="en-US" dirty="0"/>
          </a:p>
        </p:txBody>
      </p:sp>
    </p:spTree>
    <p:extLst>
      <p:ext uri="{BB962C8B-B14F-4D97-AF65-F5344CB8AC3E}">
        <p14:creationId xmlns:p14="http://schemas.microsoft.com/office/powerpoint/2010/main" val="11325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7743-DD7F-929F-DA5F-F56A4E72E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D11FDE-35A9-8C90-902E-8C31E9B91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420FA-5897-5981-0F3E-FF97BB038AE6}"/>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5" name="Footer Placeholder 4">
            <a:extLst>
              <a:ext uri="{FF2B5EF4-FFF2-40B4-BE49-F238E27FC236}">
                <a16:creationId xmlns:a16="http://schemas.microsoft.com/office/drawing/2014/main" id="{379D0902-7B20-CD7F-7DE6-BB00C7DE1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6E58E-C7D0-B962-4ACC-9ECC73B8885A}"/>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42862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3A4B-D487-D746-723B-4CD9F18CD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E61F2-1722-5F35-D8FD-EA85C7F9A5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5ED69E-C63D-689C-DAF2-26591970C9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5C8DC2-A1FE-654B-6C79-46946EC1E66D}"/>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6" name="Footer Placeholder 5">
            <a:extLst>
              <a:ext uri="{FF2B5EF4-FFF2-40B4-BE49-F238E27FC236}">
                <a16:creationId xmlns:a16="http://schemas.microsoft.com/office/drawing/2014/main" id="{DA721881-C287-05D1-FBB0-0BD56518B3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A81A9-83DA-1B0C-B268-4704ADA21147}"/>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92841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DED6-AB57-9122-311F-C3DEB2099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0838E8-7378-BE54-6185-97DC911C4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F4F85-390B-1996-18E8-FD79D2A018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BC9FD9-B9F7-311B-7144-7DA127240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40FA3F-F4B1-D75E-A4A6-39BE0D3EB5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482B01-D27A-E883-D018-3C30F9F8D2DD}"/>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8" name="Footer Placeholder 7">
            <a:extLst>
              <a:ext uri="{FF2B5EF4-FFF2-40B4-BE49-F238E27FC236}">
                <a16:creationId xmlns:a16="http://schemas.microsoft.com/office/drawing/2014/main" id="{7E4231E7-23CC-D496-7B31-1F0C9F578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A092F3-75D1-BEF3-FC8B-BBC9FA6B1D84}"/>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15868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E1CD-73A0-E618-42C6-A6FAD2064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DA20C7-89FB-8C2D-46C2-AA2D71D64AD9}"/>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4" name="Footer Placeholder 3">
            <a:extLst>
              <a:ext uri="{FF2B5EF4-FFF2-40B4-BE49-F238E27FC236}">
                <a16:creationId xmlns:a16="http://schemas.microsoft.com/office/drawing/2014/main" id="{18CFAEE7-CF11-140B-9F40-9F9EB1296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88633-636E-6D46-EE67-F5DB17EBCB98}"/>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293072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7F254-B0A2-76DB-A198-12611E5D0257}"/>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3" name="Footer Placeholder 2">
            <a:extLst>
              <a:ext uri="{FF2B5EF4-FFF2-40B4-BE49-F238E27FC236}">
                <a16:creationId xmlns:a16="http://schemas.microsoft.com/office/drawing/2014/main" id="{2FFD1F13-4822-47D0-E55E-35B8CB5CE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669F4-BE31-FF55-B7EC-E70B30BBBFC0}"/>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412910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F490-0B6B-49B4-F0AF-611036C85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318A0-78D9-344F-B967-781F9E930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7F018-89A9-F8F8-E094-08DE4CA8A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AABBF-B025-659F-FF36-288DCEDC2968}"/>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6" name="Footer Placeholder 5">
            <a:extLst>
              <a:ext uri="{FF2B5EF4-FFF2-40B4-BE49-F238E27FC236}">
                <a16:creationId xmlns:a16="http://schemas.microsoft.com/office/drawing/2014/main" id="{9AFA2491-37F7-B45A-CD0E-9EFBF08DD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04446-D69C-D308-837C-FB0A59618E04}"/>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34300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93D0-56BA-7264-2D2D-DE998D8BB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6E30FD-0C9E-1E75-069F-8C0B9505A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09B13-99F3-9C84-8E49-4286E5CF7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7B4EA-F67C-5AB4-278F-E8EC845450CB}"/>
              </a:ext>
            </a:extLst>
          </p:cNvPr>
          <p:cNvSpPr>
            <a:spLocks noGrp="1"/>
          </p:cNvSpPr>
          <p:nvPr>
            <p:ph type="dt" sz="half" idx="10"/>
          </p:nvPr>
        </p:nvSpPr>
        <p:spPr/>
        <p:txBody>
          <a:bodyPr/>
          <a:lstStyle/>
          <a:p>
            <a:fld id="{9421C24F-67EF-40B7-9F4B-0AFB6CDA1671}" type="datetimeFigureOut">
              <a:rPr lang="en-US" smtClean="0"/>
              <a:t>3/26/24</a:t>
            </a:fld>
            <a:endParaRPr lang="en-US"/>
          </a:p>
        </p:txBody>
      </p:sp>
      <p:sp>
        <p:nvSpPr>
          <p:cNvPr id="6" name="Footer Placeholder 5">
            <a:extLst>
              <a:ext uri="{FF2B5EF4-FFF2-40B4-BE49-F238E27FC236}">
                <a16:creationId xmlns:a16="http://schemas.microsoft.com/office/drawing/2014/main" id="{1997D964-5E36-2811-3DE9-A0C82ABCE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E1087-BC66-27C2-BEFE-AD5C603A6CD5}"/>
              </a:ext>
            </a:extLst>
          </p:cNvPr>
          <p:cNvSpPr>
            <a:spLocks noGrp="1"/>
          </p:cNvSpPr>
          <p:nvPr>
            <p:ph type="sldNum" sz="quarter" idx="12"/>
          </p:nvPr>
        </p:nvSpPr>
        <p:spPr/>
        <p:txBody>
          <a:bodyPr/>
          <a:lstStyle/>
          <a:p>
            <a:fld id="{D9844619-0F47-468B-917B-6970398027A9}" type="slidenum">
              <a:rPr lang="en-US" smtClean="0"/>
              <a:t>‹#›</a:t>
            </a:fld>
            <a:endParaRPr lang="en-US"/>
          </a:p>
        </p:txBody>
      </p:sp>
    </p:spTree>
    <p:extLst>
      <p:ext uri="{BB962C8B-B14F-4D97-AF65-F5344CB8AC3E}">
        <p14:creationId xmlns:p14="http://schemas.microsoft.com/office/powerpoint/2010/main" val="15258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DE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97A59-59B2-B836-0C64-EFC05E2AF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79018A-F644-460D-0819-191C01568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842E1-6205-97E5-0045-63453415A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C24F-67EF-40B7-9F4B-0AFB6CDA1671}" type="datetimeFigureOut">
              <a:rPr lang="en-US" smtClean="0"/>
              <a:t>3/26/24</a:t>
            </a:fld>
            <a:endParaRPr lang="en-US"/>
          </a:p>
        </p:txBody>
      </p:sp>
      <p:sp>
        <p:nvSpPr>
          <p:cNvPr id="5" name="Footer Placeholder 4">
            <a:extLst>
              <a:ext uri="{FF2B5EF4-FFF2-40B4-BE49-F238E27FC236}">
                <a16:creationId xmlns:a16="http://schemas.microsoft.com/office/drawing/2014/main" id="{A57C27EE-1029-8AE0-D5CE-5BD0D0F4E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B1C1E-4459-40D6-6603-6A4DFE62F3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44619-0F47-468B-917B-6970398027A9}" type="slidenum">
              <a:rPr lang="en-US" smtClean="0"/>
              <a:t>‹#›</a:t>
            </a:fld>
            <a:endParaRPr lang="en-US"/>
          </a:p>
        </p:txBody>
      </p:sp>
    </p:spTree>
    <p:extLst>
      <p:ext uri="{BB962C8B-B14F-4D97-AF65-F5344CB8AC3E}">
        <p14:creationId xmlns:p14="http://schemas.microsoft.com/office/powerpoint/2010/main" val="183336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D716C0-1180-1161-923B-E327122C0186}"/>
              </a:ext>
            </a:extLst>
          </p:cNvPr>
          <p:cNvSpPr/>
          <p:nvPr/>
        </p:nvSpPr>
        <p:spPr>
          <a:xfrm>
            <a:off x="3171" y="0"/>
            <a:ext cx="11717774" cy="6871264"/>
          </a:xfrm>
          <a:prstGeom prst="rect">
            <a:avLst/>
          </a:prstGeom>
          <a:gradFill>
            <a:gsLst>
              <a:gs pos="25000">
                <a:schemeClr val="accent3"/>
              </a:gs>
              <a:gs pos="65000">
                <a:schemeClr val="accent3">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Rectangle 9">
            <a:extLst>
              <a:ext uri="{FF2B5EF4-FFF2-40B4-BE49-F238E27FC236}">
                <a16:creationId xmlns:a16="http://schemas.microsoft.com/office/drawing/2014/main" id="{3D11B3FC-821A-9B86-FEC6-C342A4A3F82C}"/>
              </a:ext>
            </a:extLst>
          </p:cNvPr>
          <p:cNvSpPr/>
          <p:nvPr/>
        </p:nvSpPr>
        <p:spPr>
          <a:xfrm>
            <a:off x="-1" y="0"/>
            <a:ext cx="11720946" cy="6871264"/>
          </a:xfrm>
          <a:prstGeom prst="rect">
            <a:avLst/>
          </a:prstGeom>
          <a:gradFill>
            <a:gsLst>
              <a:gs pos="25000">
                <a:schemeClr val="accent3"/>
              </a:gs>
              <a:gs pos="65000">
                <a:schemeClr val="accent3">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New shape">
            <a:extLst>
              <a:ext uri="{FF2B5EF4-FFF2-40B4-BE49-F238E27FC236}">
                <a16:creationId xmlns:a16="http://schemas.microsoft.com/office/drawing/2014/main" id="{355E6D9A-AAA1-082F-A06E-175090FD1989}"/>
              </a:ext>
            </a:extLst>
          </p:cNvPr>
          <p:cNvSpPr/>
          <p:nvPr/>
        </p:nvSpPr>
        <p:spPr>
          <a:xfrm>
            <a:off x="546261" y="3899052"/>
            <a:ext cx="4739421" cy="73177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16" tIns="71609" rIns="91416" bIns="91416" rtlCol="0" anchor="t"/>
          <a:lstStyle>
            <a:defPPr/>
          </a:lstStyle>
          <a:p>
            <a:pPr algn="ctr" defTabSz="457063">
              <a:spcBef>
                <a:spcPct val="0"/>
              </a:spcBef>
              <a:spcAft>
                <a:spcPct val="0"/>
              </a:spcAft>
            </a:pPr>
            <a:r>
              <a:rPr lang="en-US" sz="3600" dirty="0">
                <a:solidFill>
                  <a:schemeClr val="bg1"/>
                </a:solidFill>
                <a:latin typeface="Sentinel Bold" pitchFamily="2" charset="0"/>
                <a:cs typeface="Arial"/>
              </a:rPr>
              <a:t>Title or Headline</a:t>
            </a:r>
          </a:p>
        </p:txBody>
      </p:sp>
      <p:sp>
        <p:nvSpPr>
          <p:cNvPr id="12" name="New shape">
            <a:extLst>
              <a:ext uri="{FF2B5EF4-FFF2-40B4-BE49-F238E27FC236}">
                <a16:creationId xmlns:a16="http://schemas.microsoft.com/office/drawing/2014/main" id="{BEC93093-EBCE-2DE7-3E5F-0C77048ED1A4}"/>
              </a:ext>
            </a:extLst>
          </p:cNvPr>
          <p:cNvSpPr/>
          <p:nvPr/>
        </p:nvSpPr>
        <p:spPr>
          <a:xfrm>
            <a:off x="546262" y="4630830"/>
            <a:ext cx="4739421" cy="127297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16" tIns="71609" rIns="91416" bIns="91416" rtlCol="0" anchor="t"/>
          <a:lstStyle>
            <a:defPPr/>
          </a:lstStyle>
          <a:p>
            <a:pPr algn="ctr" defTabSz="457063">
              <a:spcBef>
                <a:spcPct val="0"/>
              </a:spcBef>
              <a:spcAft>
                <a:spcPts val="200"/>
              </a:spcAft>
            </a:pPr>
            <a:r>
              <a:rPr lang="fr-FR" sz="1600" dirty="0">
                <a:solidFill>
                  <a:schemeClr val="bg1"/>
                </a:solidFill>
                <a:latin typeface="Proxima Nova Medium" panose="02000506030000020004" pitchFamily="2" charset="0"/>
                <a:cs typeface="Arial"/>
              </a:rPr>
              <a:t>Supplemental Information</a:t>
            </a:r>
          </a:p>
          <a:p>
            <a:pPr algn="ctr" defTabSz="457063">
              <a:spcBef>
                <a:spcPct val="0"/>
              </a:spcBef>
              <a:spcAft>
                <a:spcPts val="200"/>
              </a:spcAft>
            </a:pPr>
            <a:r>
              <a:rPr lang="fr-FR" sz="1600" dirty="0">
                <a:solidFill>
                  <a:schemeClr val="bg1"/>
                </a:solidFill>
                <a:latin typeface="Proxima Nova Medium" panose="02000506030000020004" pitchFamily="2" charset="0"/>
                <a:cs typeface="Arial"/>
              </a:rPr>
              <a:t>Full Date</a:t>
            </a:r>
            <a:endParaRPr lang="en-US" sz="1600" dirty="0">
              <a:solidFill>
                <a:schemeClr val="bg1"/>
              </a:solidFill>
              <a:latin typeface="Proxima Nova Medium" panose="02000506030000020004" pitchFamily="2" charset="0"/>
              <a:cs typeface="Arial"/>
            </a:endParaRPr>
          </a:p>
        </p:txBody>
      </p:sp>
      <p:pic>
        <p:nvPicPr>
          <p:cNvPr id="13" name="New picture">
            <a:extLst>
              <a:ext uri="{FF2B5EF4-FFF2-40B4-BE49-F238E27FC236}">
                <a16:creationId xmlns:a16="http://schemas.microsoft.com/office/drawing/2014/main" id="{EFCFDE1E-3FEA-44BF-BAAD-DDCB298C18F1}"/>
              </a:ext>
            </a:extLst>
          </p:cNvPr>
          <p:cNvPicPr/>
          <p:nvPr/>
        </p:nvPicPr>
        <p:blipFill>
          <a:blip r:embed="rId3">
            <a:extLst>
              <a:ext uri="{28A0092B-C50C-407E-A947-70E740481C1C}">
                <a14:useLocalDpi xmlns:a14="http://schemas.microsoft.com/office/drawing/2010/main" val="0"/>
              </a:ext>
            </a:extLst>
          </a:blip>
          <a:srcRect/>
          <a:stretch/>
        </p:blipFill>
        <p:spPr>
          <a:xfrm>
            <a:off x="861440" y="1392940"/>
            <a:ext cx="4049119" cy="2305796"/>
          </a:xfrm>
          <a:prstGeom prst="rect">
            <a:avLst/>
          </a:prstGeom>
        </p:spPr>
      </p:pic>
    </p:spTree>
    <p:extLst>
      <p:ext uri="{BB962C8B-B14F-4D97-AF65-F5344CB8AC3E}">
        <p14:creationId xmlns:p14="http://schemas.microsoft.com/office/powerpoint/2010/main" val="257260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8C5638-51D3-9C14-50B8-8E0DE49122D6}"/>
              </a:ext>
            </a:extLst>
          </p:cNvPr>
          <p:cNvSpPr>
            <a:spLocks noGrp="1"/>
          </p:cNvSpPr>
          <p:nvPr>
            <p:ph type="title"/>
          </p:nvPr>
        </p:nvSpPr>
        <p:spPr/>
        <p:txBody>
          <a:bodyPr>
            <a:normAutofit/>
          </a:bodyPr>
          <a:lstStyle/>
          <a:p>
            <a:r>
              <a:rPr lang="en-US" sz="3600" dirty="0"/>
              <a:t>Slide Title</a:t>
            </a:r>
          </a:p>
        </p:txBody>
      </p:sp>
      <p:sp>
        <p:nvSpPr>
          <p:cNvPr id="3" name="Content Placeholder 2">
            <a:extLst>
              <a:ext uri="{FF2B5EF4-FFF2-40B4-BE49-F238E27FC236}">
                <a16:creationId xmlns:a16="http://schemas.microsoft.com/office/drawing/2014/main" id="{98343511-BB64-E5A1-9A2B-6857FDFD55AA}"/>
              </a:ext>
            </a:extLst>
          </p:cNvPr>
          <p:cNvSpPr>
            <a:spLocks noGrp="1"/>
          </p:cNvSpPr>
          <p:nvPr>
            <p:ph idx="1"/>
          </p:nvPr>
        </p:nvSpPr>
        <p:spPr>
          <a:xfrm>
            <a:off x="838200" y="1825625"/>
            <a:ext cx="6361253" cy="4351338"/>
          </a:xfrm>
        </p:spPr>
        <p:txBody>
          <a:bodyPr/>
          <a:lstStyle/>
          <a:p>
            <a:r>
              <a:rPr lang="en-US" dirty="0">
                <a:latin typeface="Arial" panose="020B0604020202020204" pitchFamily="34" charset="0"/>
                <a:cs typeface="Arial" panose="020B0604020202020204" pitchFamily="34" charset="0"/>
              </a:rPr>
              <a:t>High level overview</a:t>
            </a:r>
          </a:p>
          <a:p>
            <a:pPr lvl="1"/>
            <a:r>
              <a:rPr lang="en-US" dirty="0">
                <a:latin typeface="Arial" panose="020B0604020202020204" pitchFamily="34" charset="0"/>
                <a:cs typeface="Arial" panose="020B0604020202020204" pitchFamily="34" charset="0"/>
              </a:rPr>
              <a:t>If you need it.</a:t>
            </a:r>
          </a:p>
          <a:p>
            <a:r>
              <a:rPr lang="en-US" dirty="0">
                <a:latin typeface="Arial" panose="020B0604020202020204" pitchFamily="34" charset="0"/>
                <a:cs typeface="Arial" panose="020B0604020202020204" pitchFamily="34" charset="0"/>
              </a:rPr>
              <a:t>And more details</a:t>
            </a:r>
          </a:p>
          <a:p>
            <a:pPr lvl="1"/>
            <a:r>
              <a:rPr lang="en-US" dirty="0">
                <a:latin typeface="Arial" panose="020B0604020202020204" pitchFamily="34" charset="0"/>
                <a:cs typeface="Arial" panose="020B0604020202020204" pitchFamily="34" charset="0"/>
              </a:rPr>
              <a:t>Elaborate on point.</a:t>
            </a:r>
          </a:p>
          <a:p>
            <a:r>
              <a:rPr lang="en-US" dirty="0">
                <a:latin typeface="Arial" panose="020B0604020202020204" pitchFamily="34" charset="0"/>
                <a:cs typeface="Arial" panose="020B0604020202020204" pitchFamily="34" charset="0"/>
              </a:rPr>
              <a:t>And final details</a:t>
            </a:r>
          </a:p>
          <a:p>
            <a:pPr lvl="1"/>
            <a:r>
              <a:rPr lang="en-US" dirty="0">
                <a:latin typeface="Arial" panose="020B0604020202020204" pitchFamily="34" charset="0"/>
                <a:cs typeface="Arial" panose="020B0604020202020204" pitchFamily="34" charset="0"/>
              </a:rPr>
              <a:t>What it looks like.</a:t>
            </a:r>
          </a:p>
          <a:p>
            <a:pPr marL="0" indent="0">
              <a:buNone/>
            </a:pPr>
            <a:endParaRPr lang="en-US" dirty="0"/>
          </a:p>
        </p:txBody>
      </p:sp>
      <p:pic>
        <p:nvPicPr>
          <p:cNvPr id="2" name="Picture Placeholder 12" descr="A picture containing cake, outdoor, plant, chocolate&#10;&#10;Description automatically generated">
            <a:extLst>
              <a:ext uri="{FF2B5EF4-FFF2-40B4-BE49-F238E27FC236}">
                <a16:creationId xmlns:a16="http://schemas.microsoft.com/office/drawing/2014/main" id="{97BB8AC5-6F60-4200-073A-D81E1DD9B2CF}"/>
              </a:ext>
            </a:extLst>
          </p:cNvPr>
          <p:cNvPicPr>
            <a:picLocks noChangeAspect="1"/>
          </p:cNvPicPr>
          <p:nvPr/>
        </p:nvPicPr>
        <p:blipFill rotWithShape="1">
          <a:blip r:embed="rId2"/>
          <a:srcRect l="10912" r="13819"/>
          <a:stretch/>
        </p:blipFill>
        <p:spPr>
          <a:xfrm>
            <a:off x="7339328" y="1825624"/>
            <a:ext cx="4014472" cy="4357463"/>
          </a:xfrm>
          <a:prstGeom prst="rect">
            <a:avLst/>
          </a:prstGeom>
        </p:spPr>
      </p:pic>
    </p:spTree>
    <p:extLst>
      <p:ext uri="{BB962C8B-B14F-4D97-AF65-F5344CB8AC3E}">
        <p14:creationId xmlns:p14="http://schemas.microsoft.com/office/powerpoint/2010/main" val="174980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BBF27E-6DC7-AA0B-01A1-357B3A99ED60}"/>
              </a:ext>
            </a:extLst>
          </p:cNvPr>
          <p:cNvSpPr/>
          <p:nvPr/>
        </p:nvSpPr>
        <p:spPr>
          <a:xfrm>
            <a:off x="1" y="570016"/>
            <a:ext cx="5323562" cy="9151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83B1BB-A0AC-1319-8DB6-F53B08C8077B}"/>
              </a:ext>
            </a:extLst>
          </p:cNvPr>
          <p:cNvSpPr/>
          <p:nvPr/>
        </p:nvSpPr>
        <p:spPr>
          <a:xfrm>
            <a:off x="5323562" y="0"/>
            <a:ext cx="701198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54E786AB-CABA-6FC0-21CC-0352FABE53EB}"/>
              </a:ext>
            </a:extLst>
          </p:cNvPr>
          <p:cNvGraphicFramePr>
            <a:graphicFrameLocks noGrp="1"/>
          </p:cNvGraphicFramePr>
          <p:nvPr>
            <p:ph idx="1"/>
            <p:extLst>
              <p:ext uri="{D42A27DB-BD31-4B8C-83A1-F6EECF244321}">
                <p14:modId xmlns:p14="http://schemas.microsoft.com/office/powerpoint/2010/main" val="2392178663"/>
              </p:ext>
            </p:extLst>
          </p:nvPr>
        </p:nvGraphicFramePr>
        <p:xfrm>
          <a:off x="5753895" y="493295"/>
          <a:ext cx="6151322" cy="587141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7">
            <a:extLst>
              <a:ext uri="{FF2B5EF4-FFF2-40B4-BE49-F238E27FC236}">
                <a16:creationId xmlns:a16="http://schemas.microsoft.com/office/drawing/2014/main" id="{5471BBF3-0CA2-322B-A0F9-AA77D42027B1}"/>
              </a:ext>
            </a:extLst>
          </p:cNvPr>
          <p:cNvSpPr>
            <a:spLocks noGrp="1"/>
          </p:cNvSpPr>
          <p:nvPr>
            <p:ph type="title"/>
          </p:nvPr>
        </p:nvSpPr>
        <p:spPr>
          <a:xfrm>
            <a:off x="644807" y="534391"/>
            <a:ext cx="4055029" cy="787226"/>
          </a:xfrm>
        </p:spPr>
        <p:txBody>
          <a:bodyPr>
            <a:normAutofit/>
          </a:bodyPr>
          <a:lstStyle/>
          <a:p>
            <a:pPr algn="ctr"/>
            <a:r>
              <a:rPr lang="en-US" sz="3600" b="1" dirty="0">
                <a:solidFill>
                  <a:schemeClr val="bg1"/>
                </a:solidFill>
                <a:latin typeface="Century Schoolbook" panose="02040604050505020304" pitchFamily="18" charset="0"/>
              </a:rPr>
              <a:t>Slide Title</a:t>
            </a:r>
          </a:p>
        </p:txBody>
      </p:sp>
      <p:sp>
        <p:nvSpPr>
          <p:cNvPr id="8" name="Content Placeholder 2">
            <a:extLst>
              <a:ext uri="{FF2B5EF4-FFF2-40B4-BE49-F238E27FC236}">
                <a16:creationId xmlns:a16="http://schemas.microsoft.com/office/drawing/2014/main" id="{9BDA9DD3-CBB7-126D-F0CB-EF4F3ACAD49C}"/>
              </a:ext>
            </a:extLst>
          </p:cNvPr>
          <p:cNvSpPr txBox="1">
            <a:spLocks/>
          </p:cNvSpPr>
          <p:nvPr/>
        </p:nvSpPr>
        <p:spPr>
          <a:xfrm>
            <a:off x="451414" y="1825625"/>
            <a:ext cx="44418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High level overview</a:t>
            </a:r>
          </a:p>
          <a:p>
            <a:pPr lvl="1"/>
            <a:r>
              <a:rPr lang="en-US" dirty="0">
                <a:solidFill>
                  <a:schemeClr val="bg1"/>
                </a:solidFill>
                <a:latin typeface="Arial" panose="020B0604020202020204" pitchFamily="34" charset="0"/>
                <a:cs typeface="Arial" panose="020B0604020202020204" pitchFamily="34" charset="0"/>
              </a:rPr>
              <a:t>If you need it.</a:t>
            </a:r>
          </a:p>
          <a:p>
            <a:r>
              <a:rPr lang="en-US" dirty="0">
                <a:solidFill>
                  <a:schemeClr val="bg1"/>
                </a:solidFill>
                <a:latin typeface="Arial" panose="020B0604020202020204" pitchFamily="34" charset="0"/>
                <a:cs typeface="Arial" panose="020B0604020202020204" pitchFamily="34" charset="0"/>
              </a:rPr>
              <a:t>And more details</a:t>
            </a:r>
          </a:p>
          <a:p>
            <a:pPr lvl="1"/>
            <a:r>
              <a:rPr lang="en-US" dirty="0">
                <a:solidFill>
                  <a:schemeClr val="bg1"/>
                </a:solidFill>
                <a:latin typeface="Arial" panose="020B0604020202020204" pitchFamily="34" charset="0"/>
                <a:cs typeface="Arial" panose="020B0604020202020204" pitchFamily="34" charset="0"/>
              </a:rPr>
              <a:t>Elaborate on point.</a:t>
            </a:r>
          </a:p>
          <a:p>
            <a:r>
              <a:rPr lang="en-US" dirty="0">
                <a:solidFill>
                  <a:schemeClr val="bg1"/>
                </a:solidFill>
                <a:latin typeface="Arial" panose="020B0604020202020204" pitchFamily="34" charset="0"/>
                <a:cs typeface="Arial" panose="020B0604020202020204" pitchFamily="34" charset="0"/>
              </a:rPr>
              <a:t>And final details</a:t>
            </a:r>
          </a:p>
          <a:p>
            <a:pPr lvl="1"/>
            <a:r>
              <a:rPr lang="en-US" dirty="0">
                <a:solidFill>
                  <a:schemeClr val="bg1"/>
                </a:solidFill>
                <a:latin typeface="Arial" panose="020B0604020202020204" pitchFamily="34" charset="0"/>
                <a:cs typeface="Arial" panose="020B0604020202020204" pitchFamily="34" charset="0"/>
              </a:rPr>
              <a:t>What it looks like.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559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8C5638-51D3-9C14-50B8-8E0DE49122D6}"/>
              </a:ext>
            </a:extLst>
          </p:cNvPr>
          <p:cNvSpPr>
            <a:spLocks noGrp="1"/>
          </p:cNvSpPr>
          <p:nvPr>
            <p:ph type="title"/>
          </p:nvPr>
        </p:nvSpPr>
        <p:spPr/>
        <p:txBody>
          <a:bodyPr>
            <a:normAutofit/>
          </a:bodyPr>
          <a:lstStyle/>
          <a:p>
            <a:r>
              <a:rPr lang="en-US" sz="3600" dirty="0"/>
              <a:t>Need to do an introduction or two?</a:t>
            </a:r>
          </a:p>
        </p:txBody>
      </p:sp>
      <p:sp>
        <p:nvSpPr>
          <p:cNvPr id="5" name="Text Placeholder 6">
            <a:extLst>
              <a:ext uri="{FF2B5EF4-FFF2-40B4-BE49-F238E27FC236}">
                <a16:creationId xmlns:a16="http://schemas.microsoft.com/office/drawing/2014/main" id="{6D0B4380-A1B7-7283-38A1-C45E308AB8C3}"/>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First Name Last Name</a:t>
            </a:r>
          </a:p>
          <a:p>
            <a:pPr marL="0" indent="0" algn="ctr">
              <a:buNone/>
            </a:pPr>
            <a:r>
              <a:rPr lang="en-US" sz="1800" dirty="0"/>
              <a:t>Position and Details</a:t>
            </a:r>
          </a:p>
        </p:txBody>
      </p:sp>
      <p:sp>
        <p:nvSpPr>
          <p:cNvPr id="10" name="Text Placeholder 6">
            <a:extLst>
              <a:ext uri="{FF2B5EF4-FFF2-40B4-BE49-F238E27FC236}">
                <a16:creationId xmlns:a16="http://schemas.microsoft.com/office/drawing/2014/main" id="{B4D1C704-67D6-B79B-5F83-1D3CB24606BC}"/>
              </a:ext>
            </a:extLst>
          </p:cNvPr>
          <p:cNvSpPr txBox="1">
            <a:spLocks/>
          </p:cNvSpPr>
          <p:nvPr/>
        </p:nvSpPr>
        <p:spPr>
          <a:xfrm>
            <a:off x="6183684" y="1681163"/>
            <a:ext cx="5157787" cy="82391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First Name Last Name</a:t>
            </a:r>
          </a:p>
          <a:p>
            <a:pPr marL="0" indent="0" algn="ctr">
              <a:buNone/>
            </a:pPr>
            <a:r>
              <a:rPr lang="en-US" sz="1800" dirty="0"/>
              <a:t>Position and Details</a:t>
            </a:r>
          </a:p>
        </p:txBody>
      </p:sp>
      <p:pic>
        <p:nvPicPr>
          <p:cNvPr id="2" name="Picture Placeholder 5" descr="A close up of a logo&#10;&#10;Description automatically generated">
            <a:extLst>
              <a:ext uri="{FF2B5EF4-FFF2-40B4-BE49-F238E27FC236}">
                <a16:creationId xmlns:a16="http://schemas.microsoft.com/office/drawing/2014/main" id="{1B2EC2B8-8377-4704-0AC1-9EEEEAB32C57}"/>
              </a:ext>
            </a:extLst>
          </p:cNvPr>
          <p:cNvPicPr>
            <a:picLocks noChangeAspect="1"/>
          </p:cNvPicPr>
          <p:nvPr/>
        </p:nvPicPr>
        <p:blipFill>
          <a:blip r:embed="rId2"/>
          <a:srcRect t="4" b="4"/>
          <a:stretch>
            <a:fillRect/>
          </a:stretch>
        </p:blipFill>
        <p:spPr>
          <a:xfrm>
            <a:off x="2022903" y="2849071"/>
            <a:ext cx="2791555" cy="3411981"/>
          </a:xfrm>
          <a:prstGeom prst="rect">
            <a:avLst/>
          </a:prstGeom>
        </p:spPr>
      </p:pic>
      <p:pic>
        <p:nvPicPr>
          <p:cNvPr id="3" name="Picture Placeholder 5" descr="A close up of a logo&#10;&#10;Description automatically generated">
            <a:extLst>
              <a:ext uri="{FF2B5EF4-FFF2-40B4-BE49-F238E27FC236}">
                <a16:creationId xmlns:a16="http://schemas.microsoft.com/office/drawing/2014/main" id="{15F87917-DA2B-2AC5-0878-4F50F0DC98E8}"/>
              </a:ext>
            </a:extLst>
          </p:cNvPr>
          <p:cNvPicPr>
            <a:picLocks noChangeAspect="1"/>
          </p:cNvPicPr>
          <p:nvPr/>
        </p:nvPicPr>
        <p:blipFill>
          <a:blip r:embed="rId2"/>
          <a:srcRect t="4" b="4"/>
          <a:stretch>
            <a:fillRect/>
          </a:stretch>
        </p:blipFill>
        <p:spPr>
          <a:xfrm>
            <a:off x="7366799" y="2849070"/>
            <a:ext cx="2791555" cy="3411981"/>
          </a:xfrm>
          <a:prstGeom prst="rect">
            <a:avLst/>
          </a:prstGeom>
        </p:spPr>
      </p:pic>
    </p:spTree>
    <p:extLst>
      <p:ext uri="{BB962C8B-B14F-4D97-AF65-F5344CB8AC3E}">
        <p14:creationId xmlns:p14="http://schemas.microsoft.com/office/powerpoint/2010/main" val="162525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67622-E2EC-134A-29D1-AB97D99A2ED7}"/>
              </a:ext>
            </a:extLst>
          </p:cNvPr>
          <p:cNvSpPr>
            <a:spLocks noGrp="1"/>
          </p:cNvSpPr>
          <p:nvPr>
            <p:ph idx="1"/>
          </p:nvPr>
        </p:nvSpPr>
        <p:spPr>
          <a:xfrm>
            <a:off x="838200" y="1961335"/>
            <a:ext cx="10515600" cy="4351338"/>
          </a:xfrm>
        </p:spPr>
        <p:txBody>
          <a:bodyPr/>
          <a:lstStyle/>
          <a:p>
            <a:pPr marL="0" indent="0">
              <a:buNone/>
            </a:pPr>
            <a:r>
              <a:rPr lang="en-US" dirty="0">
                <a:latin typeface="Arial" panose="020B0604020202020204" pitchFamily="34" charset="0"/>
                <a:cs typeface="Arial" panose="020B0604020202020204" pitchFamily="34" charset="0"/>
              </a:rPr>
              <a:t>Longer body of text could go here. Longer body of text could go here. Longer body of text could go here. Longer body of text could go here. Longer body of text could go here. Longer body of text could go here.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2" name="Title 7">
            <a:extLst>
              <a:ext uri="{FF2B5EF4-FFF2-40B4-BE49-F238E27FC236}">
                <a16:creationId xmlns:a16="http://schemas.microsoft.com/office/drawing/2014/main" id="{0D077C4B-E290-5840-C135-0CE836684815}"/>
              </a:ext>
            </a:extLst>
          </p:cNvPr>
          <p:cNvSpPr>
            <a:spLocks noGrp="1"/>
          </p:cNvSpPr>
          <p:nvPr>
            <p:ph type="title"/>
          </p:nvPr>
        </p:nvSpPr>
        <p:spPr>
          <a:xfrm>
            <a:off x="838200" y="365125"/>
            <a:ext cx="10515600" cy="1325563"/>
          </a:xfrm>
        </p:spPr>
        <p:txBody>
          <a:bodyPr>
            <a:normAutofit/>
          </a:bodyPr>
          <a:lstStyle/>
          <a:p>
            <a:r>
              <a:rPr lang="en-US" sz="3600" dirty="0"/>
              <a:t>Slide Title</a:t>
            </a:r>
          </a:p>
        </p:txBody>
      </p:sp>
    </p:spTree>
    <p:extLst>
      <p:ext uri="{BB962C8B-B14F-4D97-AF65-F5344CB8AC3E}">
        <p14:creationId xmlns:p14="http://schemas.microsoft.com/office/powerpoint/2010/main" val="393791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556145-40BE-3F4D-2487-0FC2E9666F35}"/>
              </a:ext>
            </a:extLst>
          </p:cNvPr>
          <p:cNvSpPr txBox="1">
            <a:spLocks/>
          </p:cNvSpPr>
          <p:nvPr/>
        </p:nvSpPr>
        <p:spPr>
          <a:xfrm>
            <a:off x="972599" y="2239281"/>
            <a:ext cx="10240567" cy="191342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chemeClr val="bg1"/>
                </a:solidFill>
                <a:latin typeface="Century Schoolbook" panose="02040604050505020304" pitchFamily="18" charset="0"/>
              </a:rPr>
              <a:t>Include an impressive quote or statistic here. </a:t>
            </a:r>
            <a:endParaRPr lang="en-US" sz="7200" dirty="0">
              <a:solidFill>
                <a:schemeClr val="bg1"/>
              </a:solidFill>
            </a:endParaRPr>
          </a:p>
        </p:txBody>
      </p:sp>
      <p:sp>
        <p:nvSpPr>
          <p:cNvPr id="7" name="Text Placeholder 2">
            <a:extLst>
              <a:ext uri="{FF2B5EF4-FFF2-40B4-BE49-F238E27FC236}">
                <a16:creationId xmlns:a16="http://schemas.microsoft.com/office/drawing/2014/main" id="{85F4FC06-A46C-F920-B125-BCE382E7E623}"/>
              </a:ext>
            </a:extLst>
          </p:cNvPr>
          <p:cNvSpPr txBox="1">
            <a:spLocks/>
          </p:cNvSpPr>
          <p:nvPr/>
        </p:nvSpPr>
        <p:spPr>
          <a:xfrm>
            <a:off x="8606075" y="4540242"/>
            <a:ext cx="2607091" cy="62531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chemeClr val="bg1"/>
                </a:solidFill>
                <a:latin typeface="Arial" panose="020B0604020202020204" pitchFamily="34" charset="0"/>
                <a:cs typeface="Arial" panose="020B0604020202020204" pitchFamily="34" charset="0"/>
              </a:rPr>
              <a:t>Credit Author/Source</a:t>
            </a:r>
          </a:p>
        </p:txBody>
      </p:sp>
    </p:spTree>
    <p:extLst>
      <p:ext uri="{BB962C8B-B14F-4D97-AF65-F5344CB8AC3E}">
        <p14:creationId xmlns:p14="http://schemas.microsoft.com/office/powerpoint/2010/main" val="1744606509"/>
      </p:ext>
    </p:extLst>
  </p:cSld>
  <p:clrMapOvr>
    <a:masterClrMapping/>
  </p:clrMapOvr>
</p:sld>
</file>

<file path=ppt/theme/theme1.xml><?xml version="1.0" encoding="utf-8"?>
<a:theme xmlns:a="http://schemas.openxmlformats.org/drawingml/2006/main" name="Office Theme">
  <a:themeElements>
    <a:clrScheme name="Custom 3">
      <a:dk1>
        <a:srgbClr val="101921"/>
      </a:dk1>
      <a:lt1>
        <a:sysClr val="window" lastClr="FFFFFF"/>
      </a:lt1>
      <a:dk2>
        <a:srgbClr val="F3EDE0"/>
      </a:dk2>
      <a:lt2>
        <a:srgbClr val="C8102E"/>
      </a:lt2>
      <a:accent1>
        <a:srgbClr val="C8102E"/>
      </a:accent1>
      <a:accent2>
        <a:srgbClr val="8B5B29"/>
      </a:accent2>
      <a:accent3>
        <a:srgbClr val="78082A"/>
      </a:accent3>
      <a:accent4>
        <a:srgbClr val="FFC000"/>
      </a:accent4>
      <a:accent5>
        <a:srgbClr val="C8102E"/>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DE8495FD35B04A9F06486CBEF21A57" ma:contentTypeVersion="15" ma:contentTypeDescription="Create a new document." ma:contentTypeScope="" ma:versionID="675ac8aa1d031035b743a3d8ba721e5d">
  <xsd:schema xmlns:xsd="http://www.w3.org/2001/XMLSchema" xmlns:xs="http://www.w3.org/2001/XMLSchema" xmlns:p="http://schemas.microsoft.com/office/2006/metadata/properties" xmlns:ns2="c39bf91f-4497-4409-b7ac-e5e9dd8bb6fd" xmlns:ns3="f03279c0-e42a-482e-ac13-1657eafe41df" targetNamespace="http://schemas.microsoft.com/office/2006/metadata/properties" ma:root="true" ma:fieldsID="f47fdf7902caaf33eedf1cbc81c9d79b" ns2:_="" ns3:_="">
    <xsd:import namespace="c39bf91f-4497-4409-b7ac-e5e9dd8bb6fd"/>
    <xsd:import namespace="f03279c0-e42a-482e-ac13-1657eafe41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bf91f-4497-4409-b7ac-e5e9dd8bb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b4d9dcb-a96d-4332-84a9-d3733f4e8f1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3279c0-e42a-482e-ac13-1657eafe41d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2a34fce-41b7-4b16-ac3d-64f40e815c13}" ma:internalName="TaxCatchAll" ma:showField="CatchAllData" ma:web="f03279c0-e42a-482e-ac13-1657eafe41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9bf91f-4497-4409-b7ac-e5e9dd8bb6fd">
      <Terms xmlns="http://schemas.microsoft.com/office/infopath/2007/PartnerControls"/>
    </lcf76f155ced4ddcb4097134ff3c332f>
    <TaxCatchAll xmlns="f03279c0-e42a-482e-ac13-1657eafe41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A7040-2DF9-4E86-A8B4-35F40A1C7E54}"/>
</file>

<file path=customXml/itemProps2.xml><?xml version="1.0" encoding="utf-8"?>
<ds:datastoreItem xmlns:ds="http://schemas.openxmlformats.org/officeDocument/2006/customXml" ds:itemID="{3F008D49-513D-4F73-BC1F-DF3974A4145F}">
  <ds:schemaRefs>
    <ds:schemaRef ds:uri="http://schemas.microsoft.com/office/2006/documentManagement/types"/>
    <ds:schemaRef ds:uri="http://schemas.openxmlformats.org/package/2006/metadata/core-properties"/>
    <ds:schemaRef ds:uri="http://www.w3.org/XML/1998/namespace"/>
    <ds:schemaRef ds:uri="http://purl.org/dc/elements/1.1/"/>
    <ds:schemaRef ds:uri="026ff13f-b96e-4401-a8a6-6c152311a13b"/>
    <ds:schemaRef ds:uri="http://purl.org/dc/dcmitype/"/>
    <ds:schemaRef ds:uri="http://schemas.microsoft.com/office/infopath/2007/PartnerControls"/>
    <ds:schemaRef ds:uri="dddce864-5139-4a7b-a5fa-4dceeb3f722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BEA719A-B790-48DF-B8D9-0587428C69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423</TotalTime>
  <Words>143</Words>
  <Application>Microsoft Macintosh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Century Schoolbook</vt:lpstr>
      <vt:lpstr>Proxima Nova Medium</vt:lpstr>
      <vt:lpstr>Sentinel Bold</vt:lpstr>
      <vt:lpstr>Office Theme</vt:lpstr>
      <vt:lpstr>PowerPoint Presentation</vt:lpstr>
      <vt:lpstr>Slide Title</vt:lpstr>
      <vt:lpstr>Slide Title</vt:lpstr>
      <vt:lpstr>Need to do an introduction or two?</vt:lpstr>
      <vt:lpstr>Slide Title</vt:lpstr>
      <vt:lpstr>PowerPoint Presentation</vt:lpstr>
    </vt:vector>
  </TitlesOfParts>
  <Company>Tyson Foods,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Brooke</dc:creator>
  <cp:lastModifiedBy>Purvis, Stephanie</cp:lastModifiedBy>
  <cp:revision>6</cp:revision>
  <dcterms:created xsi:type="dcterms:W3CDTF">2024-03-04T15:52:40Z</dcterms:created>
  <dcterms:modified xsi:type="dcterms:W3CDTF">2024-03-26T21:42:18Z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0x01010011DE8495FD35B04A9F06486CBEF21A57</vt:lpwstr>
  </property>
</Properties>
</file>